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Ex1.xml" ContentType="application/vnd.ms-office.chartex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</p:sldMasterIdLst>
  <p:sldIdLst>
    <p:sldId id="263" r:id="rId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746"/>
    <p:restoredTop sz="94694"/>
  </p:normalViewPr>
  <p:slideViewPr>
    <p:cSldViewPr snapToGrid="0" snapToObjects="1">
      <p:cViewPr varScale="1">
        <p:scale>
          <a:sx n="121" d="100"/>
          <a:sy n="121" d="100"/>
        </p:scale>
        <p:origin x="544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Ex1.xml.rels><?xml version="1.0" encoding="UTF-8" standalone="yes"?>
<Relationships xmlns="http://schemas.openxmlformats.org/package/2006/relationships"><Relationship Id="rId3" Type="http://schemas.microsoft.com/office/2011/relationships/chartColorStyle" Target="colors1.xml"/><Relationship Id="rId2" Type="http://schemas.microsoft.com/office/2011/relationships/chartStyle" Target="style1.xml"/><Relationship Id="rId1" Type="http://schemas.openxmlformats.org/officeDocument/2006/relationships/package" Target="../embeddings/Microsoft_Excel_Worksheet.xlsx"/></Relationships>
</file>

<file path=ppt/charts/chartEx1.xml><?xml version="1.0" encoding="utf-8"?>
<cx:chartSpace xmlns:a="http://schemas.openxmlformats.org/drawingml/2006/main" xmlns:r="http://schemas.openxmlformats.org/officeDocument/2006/relationships" xmlns:cx="http://schemas.microsoft.com/office/drawing/2014/chartex">
  <cx:chartData>
    <cx:externalData r:id="rId1" cx:autoUpdate="0"/>
    <cx:data id="0">
      <cx:strDim type="cat">
        <cx:f>Sheet1!$A$2:$C$15</cx:f>
        <cx:lvl ptCount="14">
          <cx:pt idx="0">ACTIVITY 1</cx:pt>
          <cx:pt idx="1">ACTIVITY 2</cx:pt>
          <cx:pt idx="2">ACTIVITY 3</cx:pt>
          <cx:pt idx="3">BUDGETING</cx:pt>
          <cx:pt idx="4">FORECATS</cx:pt>
          <cx:pt idx="5">COMPETENCE</cx:pt>
          <cx:pt idx="6">SUMMER ACAD</cx:pt>
          <cx:pt idx="7">VACATIONS</cx:pt>
          <cx:pt idx="8">STRATEGY</cx:pt>
          <cx:pt idx="9">HEALTH</cx:pt>
          <cx:pt idx="10">SURVEY</cx:pt>
          <cx:pt idx="11">Q REVIEW</cx:pt>
          <cx:pt idx="12">ANNUAL PLAN</cx:pt>
          <cx:pt idx="13">WORKFORCE</cx:pt>
        </cx:lvl>
        <cx:lvl ptCount="14">
          <cx:pt idx="0">DEC</cx:pt>
          <cx:pt idx="1">DEC</cx:pt>
          <cx:pt idx="2">DEC</cx:pt>
          <cx:pt idx="3">NOV</cx:pt>
          <cx:pt idx="4">OCT</cx:pt>
          <cx:pt idx="5">SEPT</cx:pt>
          <cx:pt idx="6">AUG</cx:pt>
          <cx:pt idx="7">JUL</cx:pt>
          <cx:pt idx="8">JUN</cx:pt>
          <cx:pt idx="9">MAY</cx:pt>
          <cx:pt idx="10">APR</cx:pt>
          <cx:pt idx="11">MAR</cx:pt>
          <cx:pt idx="12">FEB</cx:pt>
          <cx:pt idx="13">JAN</cx:pt>
        </cx:lvl>
        <cx:lvl ptCount="14">
          <cx:pt idx="0">Q 4</cx:pt>
          <cx:pt idx="1">Q 4</cx:pt>
          <cx:pt idx="2">Q 4</cx:pt>
          <cx:pt idx="3">Q 4</cx:pt>
          <cx:pt idx="4">Q 4</cx:pt>
          <cx:pt idx="5">Q 3</cx:pt>
          <cx:pt idx="6">Q 3</cx:pt>
          <cx:pt idx="7">Q 3</cx:pt>
          <cx:pt idx="8">Q 2</cx:pt>
          <cx:pt idx="9">Q 2</cx:pt>
          <cx:pt idx="10">Q 2</cx:pt>
          <cx:pt idx="11">Q 1</cx:pt>
          <cx:pt idx="12">Q 1</cx:pt>
          <cx:pt idx="13">Q 1</cx:pt>
        </cx:lvl>
      </cx:strDim>
      <cx:numDim type="size">
        <cx:f>Sheet1!$D$2:$D$15</cx:f>
        <cx:lvl ptCount="14" formatCode="General">
          <cx:pt idx="0">17</cx:pt>
          <cx:pt idx="1">17</cx:pt>
          <cx:pt idx="2">17</cx:pt>
          <cx:pt idx="3">50</cx:pt>
          <cx:pt idx="4">50</cx:pt>
          <cx:pt idx="5">50</cx:pt>
          <cx:pt idx="6">50</cx:pt>
          <cx:pt idx="7">50</cx:pt>
          <cx:pt idx="8">50</cx:pt>
          <cx:pt idx="9">50</cx:pt>
          <cx:pt idx="10">50</cx:pt>
          <cx:pt idx="11">50</cx:pt>
          <cx:pt idx="12">50</cx:pt>
          <cx:pt idx="13">50</cx:pt>
        </cx:lvl>
      </cx:numDim>
    </cx:data>
  </cx:chartData>
  <cx:chart>
    <cx:plotArea>
      <cx:plotAreaRegion>
        <cx:series layoutId="sunburst" uniqueId="{09677E1F-424C-1545-95E4-19F872A5BD84}">
          <cx:tx>
            <cx:txData>
              <cx:f>Sheet1!$D$1</cx:f>
              <cx:v>Series1</cx:v>
            </cx:txData>
          </cx:tx>
          <cx:dataLabels>
            <cx:visibility seriesName="0" categoryName="1" value="0"/>
            <cx:separator>, </cx:separator>
          </cx:dataLabels>
          <cx:dataId val="0"/>
        </cx:series>
      </cx:plotAreaRegion>
    </cx:plotArea>
  </cx:chart>
</cx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8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/>
  </cs:chartArea>
  <cs:dataLabel>
    <cs:lnRef idx="0"/>
    <cs:fillRef idx="0"/>
    <cs:effectRef idx="0"/>
    <cs:fontRef idx="minor">
      <a:schemeClr val="lt1"/>
    </cs:fontRef>
    <cs:defRPr sz="1197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19050">
        <a:solidFill>
          <a:schemeClr val="lt1"/>
        </a:solidFill>
      </a:ln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/>
  </cs:seriesAxis>
  <cs:seriesLine>
    <cs:lnRef idx="0"/>
    <cs:fillRef idx="0"/>
    <cs:effectRef idx="0"/>
    <cs:fontRef idx="minor">
      <a:schemeClr val="tx1"/>
    </cs:fontRef>
    <cs:spPr>
      <a:ln w="9525" cap="flat">
        <a:solidFill>
          <a:srgbClr val="D9D9D9"/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/>
  </cs:valueAxis>
  <cs:wall>
    <cs:lnRef idx="0"/>
    <cs:fillRef idx="0"/>
    <cs:effectRef idx="0"/>
    <cs:fontRef idx="minor">
      <a:schemeClr val="tx1"/>
    </cs:fontRef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5E3BAB-D314-F640-9A9A-D940990A902F}" type="datetimeFigureOut">
              <a:rPr lang="et-EE" smtClean="0"/>
              <a:t>09.10.23</a:t>
            </a:fld>
            <a:endParaRPr lang="et-E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AF2-0361-9246-A0F1-257F330743C3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16650551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5E3BAB-D314-F640-9A9A-D940990A902F}" type="datetimeFigureOut">
              <a:rPr lang="et-EE" smtClean="0"/>
              <a:t>09.10.23</a:t>
            </a:fld>
            <a:endParaRPr lang="et-E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AF2-0361-9246-A0F1-257F330743C3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22459470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5E3BAB-D314-F640-9A9A-D940990A902F}" type="datetimeFigureOut">
              <a:rPr lang="et-EE" smtClean="0"/>
              <a:t>09.10.23</a:t>
            </a:fld>
            <a:endParaRPr lang="et-E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AF2-0361-9246-A0F1-257F330743C3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29964272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5E3BAB-D314-F640-9A9A-D940990A902F}" type="datetimeFigureOut">
              <a:rPr lang="et-EE" smtClean="0"/>
              <a:t>09.10.23</a:t>
            </a:fld>
            <a:endParaRPr lang="et-E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AF2-0361-9246-A0F1-257F330743C3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6038028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5E3BAB-D314-F640-9A9A-D940990A902F}" type="datetimeFigureOut">
              <a:rPr lang="et-EE" smtClean="0"/>
              <a:t>09.10.23</a:t>
            </a:fld>
            <a:endParaRPr lang="et-E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AF2-0361-9246-A0F1-257F330743C3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35000926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5E3BAB-D314-F640-9A9A-D940990A902F}" type="datetimeFigureOut">
              <a:rPr lang="et-EE" smtClean="0"/>
              <a:t>09.10.23</a:t>
            </a:fld>
            <a:endParaRPr lang="et-E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AF2-0361-9246-A0F1-257F330743C3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14425562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5E3BAB-D314-F640-9A9A-D940990A902F}" type="datetimeFigureOut">
              <a:rPr lang="et-EE" smtClean="0"/>
              <a:t>09.10.23</a:t>
            </a:fld>
            <a:endParaRPr lang="et-E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AF2-0361-9246-A0F1-257F330743C3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22621661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5E3BAB-D314-F640-9A9A-D940990A902F}" type="datetimeFigureOut">
              <a:rPr lang="et-EE" smtClean="0"/>
              <a:t>09.10.23</a:t>
            </a:fld>
            <a:endParaRPr lang="et-E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AF2-0361-9246-A0F1-257F330743C3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33493808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5E3BAB-D314-F640-9A9A-D940990A902F}" type="datetimeFigureOut">
              <a:rPr lang="et-EE" smtClean="0"/>
              <a:t>09.10.23</a:t>
            </a:fld>
            <a:endParaRPr lang="et-E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AF2-0361-9246-A0F1-257F330743C3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21924637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5E3BAB-D314-F640-9A9A-D940990A902F}" type="datetimeFigureOut">
              <a:rPr lang="et-EE" smtClean="0"/>
              <a:t>09.10.23</a:t>
            </a:fld>
            <a:endParaRPr lang="et-E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AF2-0361-9246-A0F1-257F330743C3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2819770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5E3BAB-D314-F640-9A9A-D940990A902F}" type="datetimeFigureOut">
              <a:rPr lang="et-EE" smtClean="0"/>
              <a:t>09.10.23</a:t>
            </a:fld>
            <a:endParaRPr lang="et-E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AF2-0361-9246-A0F1-257F330743C3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42574252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5E3BAB-D314-F640-9A9A-D940990A902F}" type="datetimeFigureOut">
              <a:rPr lang="et-EE" smtClean="0"/>
              <a:t>09.10.23</a:t>
            </a:fld>
            <a:endParaRPr lang="et-E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t-E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CB4AF2-0361-9246-A0F1-257F330743C3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15898284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microsoft.com/office/2014/relationships/chartEx" Target="../charts/chartEx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cx1="http://schemas.microsoft.com/office/drawing/2015/9/8/chartex">
        <mc:Choice Requires="cx1">
          <p:graphicFrame>
            <p:nvGraphicFramePr>
              <p:cNvPr id="2" name="Chart 1">
                <a:extLst>
                  <a:ext uri="{FF2B5EF4-FFF2-40B4-BE49-F238E27FC236}">
                    <a16:creationId xmlns:a16="http://schemas.microsoft.com/office/drawing/2014/main" id="{EDF5EAD0-174E-3A44-9E4F-38DA24B27D6B}"/>
                  </a:ext>
                </a:extLst>
              </p:cNvPr>
              <p:cNvGraphicFramePr/>
              <p:nvPr>
                <p:extLst>
                  <p:ext uri="{D42A27DB-BD31-4B8C-83A1-F6EECF244321}">
                    <p14:modId xmlns:p14="http://schemas.microsoft.com/office/powerpoint/2010/main" val="441600193"/>
                  </p:ext>
                </p:extLst>
              </p:nvPr>
            </p:nvGraphicFramePr>
            <p:xfrm>
              <a:off x="2341764" y="334685"/>
              <a:ext cx="7118604" cy="6188629"/>
            </p:xfrm>
            <a:graphic>
              <a:graphicData uri="http://schemas.microsoft.com/office/drawing/2014/chartex">
                <cx:chart xmlns:cx="http://schemas.microsoft.com/office/drawing/2014/chartex" xmlns:r="http://schemas.openxmlformats.org/officeDocument/2006/relationships" r:id="rId2"/>
              </a:graphicData>
            </a:graphic>
          </p:graphicFrame>
        </mc:Choice>
        <mc:Fallback xmlns="">
          <p:pic>
            <p:nvPicPr>
              <p:cNvPr id="2" name="Chart 1">
                <a:extLst>
                  <a:ext uri="{FF2B5EF4-FFF2-40B4-BE49-F238E27FC236}">
                    <a16:creationId xmlns:a16="http://schemas.microsoft.com/office/drawing/2014/main" id="{EDF5EAD0-174E-3A44-9E4F-38DA24B27D6B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2341764" y="334685"/>
                <a:ext cx="7118604" cy="6188629"/>
              </a:xfrm>
              <a:prstGeom prst="rect">
                <a:avLst/>
              </a:prstGeom>
            </p:spPr>
          </p:pic>
        </mc:Fallback>
      </mc:AlternateContent>
      <p:sp>
        <p:nvSpPr>
          <p:cNvPr id="3" name="TextBox 2">
            <a:extLst>
              <a:ext uri="{FF2B5EF4-FFF2-40B4-BE49-F238E27FC236}">
                <a16:creationId xmlns:a16="http://schemas.microsoft.com/office/drawing/2014/main" id="{065DF457-E969-B84F-A35B-9B3C61BEAB46}"/>
              </a:ext>
            </a:extLst>
          </p:cNvPr>
          <p:cNvSpPr txBox="1"/>
          <p:nvPr/>
        </p:nvSpPr>
        <p:spPr>
          <a:xfrm>
            <a:off x="5054298" y="3088580"/>
            <a:ext cx="169353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t-EE" sz="2400" dirty="0"/>
              <a:t>HR annual</a:t>
            </a:r>
          </a:p>
          <a:p>
            <a:pPr algn="ctr"/>
            <a:r>
              <a:rPr lang="et-EE" sz="2400" dirty="0"/>
              <a:t>clock</a:t>
            </a:r>
          </a:p>
        </p:txBody>
      </p:sp>
    </p:spTree>
    <p:extLst>
      <p:ext uri="{BB962C8B-B14F-4D97-AF65-F5344CB8AC3E}">
        <p14:creationId xmlns:p14="http://schemas.microsoft.com/office/powerpoint/2010/main" val="84670305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Marquee">
      <a:dk1>
        <a:srgbClr val="000000"/>
      </a:dk1>
      <a:lt1>
        <a:sysClr val="window" lastClr="FFFFFF"/>
      </a:lt1>
      <a:dk2>
        <a:srgbClr val="5E5E5E"/>
      </a:dk2>
      <a:lt2>
        <a:srgbClr val="DDDDDD"/>
      </a:lt2>
      <a:accent1>
        <a:srgbClr val="418AB3"/>
      </a:accent1>
      <a:accent2>
        <a:srgbClr val="A6B727"/>
      </a:accent2>
      <a:accent3>
        <a:srgbClr val="F69200"/>
      </a:accent3>
      <a:accent4>
        <a:srgbClr val="838383"/>
      </a:accent4>
      <a:accent5>
        <a:srgbClr val="FEC306"/>
      </a:accent5>
      <a:accent6>
        <a:srgbClr val="DF5327"/>
      </a:accent6>
      <a:hlink>
        <a:srgbClr val="F59E00"/>
      </a:hlink>
      <a:folHlink>
        <a:srgbClr val="B2B2B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840</TotalTime>
  <Words>3</Words>
  <Application>Microsoft Macintosh PowerPoint</Application>
  <PresentationFormat>Widescreen</PresentationFormat>
  <Paragraphs>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Maarit Vabrit-Raadla</dc:creator>
  <cp:lastModifiedBy>Maarit Vabrit-Raadla</cp:lastModifiedBy>
  <cp:revision>6</cp:revision>
  <dcterms:created xsi:type="dcterms:W3CDTF">2022-01-15T16:58:26Z</dcterms:created>
  <dcterms:modified xsi:type="dcterms:W3CDTF">2023-10-09T16:36:25Z</dcterms:modified>
</cp:coreProperties>
</file>