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58"/>
    <p:restoredTop sz="94694"/>
  </p:normalViewPr>
  <p:slideViewPr>
    <p:cSldViewPr snapToGrid="0" snapToObjects="1">
      <p:cViewPr varScale="1">
        <p:scale>
          <a:sx n="99" d="100"/>
          <a:sy n="99" d="100"/>
        </p:scale>
        <p:origin x="192" y="6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Microsoft_Excel_Worksheet.xlsx"/></Relationships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Sheet1!$A$2:$C$15</cx:f>
        <cx:lvl ptCount="14">
          <cx:pt idx="0">ACTIVITY 1</cx:pt>
          <cx:pt idx="1">ACTIVITY 2</cx:pt>
          <cx:pt idx="2">ACTIVITY 3</cx:pt>
          <cx:pt idx="3">BUDGETING</cx:pt>
          <cx:pt idx="4">FORECATS</cx:pt>
          <cx:pt idx="5">COMPETENCE</cx:pt>
          <cx:pt idx="6">SUMMER ACAD</cx:pt>
          <cx:pt idx="7">VACATIONS</cx:pt>
          <cx:pt idx="8">STRATEGY</cx:pt>
          <cx:pt idx="9">HEALTH</cx:pt>
          <cx:pt idx="10">SURVEY</cx:pt>
          <cx:pt idx="11">Q REVIEW</cx:pt>
          <cx:pt idx="12">ANNUAL PLAN</cx:pt>
          <cx:pt idx="13">WORKFORCE</cx:pt>
        </cx:lvl>
        <cx:lvl ptCount="14">
          <cx:pt idx="0">DEC</cx:pt>
          <cx:pt idx="1">DEC</cx:pt>
          <cx:pt idx="2">DEC</cx:pt>
          <cx:pt idx="3">NOV</cx:pt>
          <cx:pt idx="4">OCT</cx:pt>
          <cx:pt idx="5">SEPT</cx:pt>
          <cx:pt idx="6">AUG</cx:pt>
          <cx:pt idx="7">JUL</cx:pt>
          <cx:pt idx="8">JUN</cx:pt>
          <cx:pt idx="9">MAY</cx:pt>
          <cx:pt idx="10">APR</cx:pt>
          <cx:pt idx="11">MAR</cx:pt>
          <cx:pt idx="12">FEB</cx:pt>
          <cx:pt idx="13">JAN</cx:pt>
        </cx:lvl>
        <cx:lvl ptCount="14">
          <cx:pt idx="0">Q 4</cx:pt>
          <cx:pt idx="1">Q 4</cx:pt>
          <cx:pt idx="2">Q 4</cx:pt>
          <cx:pt idx="3">Q 4</cx:pt>
          <cx:pt idx="4">Q 4</cx:pt>
          <cx:pt idx="5">Q 3</cx:pt>
          <cx:pt idx="6">Q 3</cx:pt>
          <cx:pt idx="7">Q 3</cx:pt>
          <cx:pt idx="8">Q 2</cx:pt>
          <cx:pt idx="9">Q 2</cx:pt>
          <cx:pt idx="10">Q 2</cx:pt>
          <cx:pt idx="11">Q 1</cx:pt>
          <cx:pt idx="12">Q 1</cx:pt>
          <cx:pt idx="13">Q 1</cx:pt>
        </cx:lvl>
      </cx:strDim>
      <cx:numDim type="size">
        <cx:f>Sheet1!$D$2:$D$15</cx:f>
        <cx:lvl ptCount="14" formatCode="General">
          <cx:pt idx="0">17</cx:pt>
          <cx:pt idx="1">17</cx:pt>
          <cx:pt idx="2">17</cx:pt>
          <cx:pt idx="3">50</cx:pt>
          <cx:pt idx="4">50</cx:pt>
          <cx:pt idx="5">50</cx:pt>
          <cx:pt idx="6">50</cx:pt>
          <cx:pt idx="7">50</cx:pt>
          <cx:pt idx="8">50</cx:pt>
          <cx:pt idx="9">50</cx:pt>
          <cx:pt idx="10">50</cx:pt>
          <cx:pt idx="11">50</cx:pt>
          <cx:pt idx="12">50</cx:pt>
          <cx:pt idx="13">50</cx:pt>
        </cx:lvl>
      </cx:numDim>
    </cx:data>
  </cx:chartData>
  <cx:chart>
    <cx:plotArea>
      <cx:plotAreaRegion>
        <cx:series layoutId="sunburst" uniqueId="{09677E1F-424C-1545-95E4-19F872A5BD84}">
          <cx:tx>
            <cx:txData>
              <cx:f>Sheet1!$D$1</cx:f>
              <cx:v>Series1</cx:v>
            </cx:txData>
          </cx:tx>
          <cx:dataLabels>
            <cx:visibility seriesName="0" categoryName="1" value="0"/>
            <cx:separator>, </cx:separator>
          </cx:dataLabels>
          <cx:dataId val="0"/>
        </cx:series>
      </cx:plotAreaRegion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3BAB-D314-F640-9A9A-D940990A902F}" type="datetimeFigureOut">
              <a:rPr lang="et-EE" smtClean="0"/>
              <a:t>09.10.23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AF2-0361-9246-A0F1-257F330743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65055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3BAB-D314-F640-9A9A-D940990A902F}" type="datetimeFigureOut">
              <a:rPr lang="et-EE" smtClean="0"/>
              <a:t>09.10.23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AF2-0361-9246-A0F1-257F330743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45947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3BAB-D314-F640-9A9A-D940990A902F}" type="datetimeFigureOut">
              <a:rPr lang="et-EE" smtClean="0"/>
              <a:t>09.10.23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AF2-0361-9246-A0F1-257F330743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96427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3BAB-D314-F640-9A9A-D940990A902F}" type="datetimeFigureOut">
              <a:rPr lang="et-EE" smtClean="0"/>
              <a:t>09.10.23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AF2-0361-9246-A0F1-257F330743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03802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3BAB-D314-F640-9A9A-D940990A902F}" type="datetimeFigureOut">
              <a:rPr lang="et-EE" smtClean="0"/>
              <a:t>09.10.23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AF2-0361-9246-A0F1-257F330743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00092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3BAB-D314-F640-9A9A-D940990A902F}" type="datetimeFigureOut">
              <a:rPr lang="et-EE" smtClean="0"/>
              <a:t>09.10.23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AF2-0361-9246-A0F1-257F330743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42556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3BAB-D314-F640-9A9A-D940990A902F}" type="datetimeFigureOut">
              <a:rPr lang="et-EE" smtClean="0"/>
              <a:t>09.10.23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AF2-0361-9246-A0F1-257F330743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62166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3BAB-D314-F640-9A9A-D940990A902F}" type="datetimeFigureOut">
              <a:rPr lang="et-EE" smtClean="0"/>
              <a:t>09.10.23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AF2-0361-9246-A0F1-257F330743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4938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3BAB-D314-F640-9A9A-D940990A902F}" type="datetimeFigureOut">
              <a:rPr lang="et-EE" smtClean="0"/>
              <a:t>09.10.23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AF2-0361-9246-A0F1-257F330743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92463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3BAB-D314-F640-9A9A-D940990A902F}" type="datetimeFigureOut">
              <a:rPr lang="et-EE" smtClean="0"/>
              <a:t>09.10.23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AF2-0361-9246-A0F1-257F330743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1977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3BAB-D314-F640-9A9A-D940990A902F}" type="datetimeFigureOut">
              <a:rPr lang="et-EE" smtClean="0"/>
              <a:t>09.10.23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AF2-0361-9246-A0F1-257F330743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57425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E3BAB-D314-F640-9A9A-D940990A902F}" type="datetimeFigureOut">
              <a:rPr lang="et-EE" smtClean="0"/>
              <a:t>09.10.23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AF2-0361-9246-A0F1-257F330743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89828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2" name="Chart 1">
                <a:extLst>
                  <a:ext uri="{FF2B5EF4-FFF2-40B4-BE49-F238E27FC236}">
                    <a16:creationId xmlns:a16="http://schemas.microsoft.com/office/drawing/2014/main" id="{EDF5EAD0-174E-3A44-9E4F-38DA24B27D6B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441600193"/>
                  </p:ext>
                </p:extLst>
              </p:nvPr>
            </p:nvGraphicFramePr>
            <p:xfrm>
              <a:off x="2341764" y="334685"/>
              <a:ext cx="7118604" cy="6188629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2" name="Chart 1">
                <a:extLst>
                  <a:ext uri="{FF2B5EF4-FFF2-40B4-BE49-F238E27FC236}">
                    <a16:creationId xmlns:a16="http://schemas.microsoft.com/office/drawing/2014/main" id="{EDF5EAD0-174E-3A44-9E4F-38DA24B27D6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41764" y="334685"/>
                <a:ext cx="7118604" cy="6188629"/>
              </a:xfrm>
              <a:prstGeom prst="rect">
                <a:avLst/>
              </a:prstGeom>
            </p:spPr>
          </p:pic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065DF457-E969-B84F-A35B-9B3C61BEAB46}"/>
              </a:ext>
            </a:extLst>
          </p:cNvPr>
          <p:cNvSpPr txBox="1"/>
          <p:nvPr/>
        </p:nvSpPr>
        <p:spPr>
          <a:xfrm>
            <a:off x="5054298" y="2951945"/>
            <a:ext cx="16935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t-EE" sz="2400" dirty="0"/>
              <a:t>HR aasta</a:t>
            </a:r>
          </a:p>
          <a:p>
            <a:pPr algn="ctr"/>
            <a:r>
              <a:rPr lang="et-EE" sz="2400" dirty="0"/>
              <a:t>kalender</a:t>
            </a:r>
          </a:p>
        </p:txBody>
      </p:sp>
    </p:spTree>
    <p:extLst>
      <p:ext uri="{BB962C8B-B14F-4D97-AF65-F5344CB8AC3E}">
        <p14:creationId xmlns:p14="http://schemas.microsoft.com/office/powerpoint/2010/main" val="846703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839</TotalTime>
  <Words>3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Maarit Vabrit-Raadla</dc:creator>
  <cp:lastModifiedBy>Maarit Vabrit-Raadla</cp:lastModifiedBy>
  <cp:revision>4</cp:revision>
  <dcterms:created xsi:type="dcterms:W3CDTF">2022-01-15T16:58:26Z</dcterms:created>
  <dcterms:modified xsi:type="dcterms:W3CDTF">2023-10-09T16:24:26Z</dcterms:modified>
</cp:coreProperties>
</file>