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9" r:id="rId3"/>
    <p:sldId id="258" r:id="rId4"/>
  </p:sldIdLst>
  <p:sldSz cx="12192000" cy="6858000"/>
  <p:notesSz cx="6858000" cy="9144000"/>
  <p:defaultTextStyle>
    <a:defPPr>
      <a:defRPr lang="en-E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252"/>
    <p:restoredTop sz="94694"/>
  </p:normalViewPr>
  <p:slideViewPr>
    <p:cSldViewPr snapToGrid="0" snapToObjects="1">
      <p:cViewPr varScale="1">
        <p:scale>
          <a:sx n="101" d="100"/>
          <a:sy n="101" d="100"/>
        </p:scale>
        <p:origin x="232" y="6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F8D937-43B0-864C-BD7C-258F0E9202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t-E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FB0B58B-5BD2-194C-B296-EED71D74C8E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t-E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849E14-FA83-FF45-985D-98EF59CFEA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ED146-0A4D-1A41-98A8-1C166D5EBFDF}" type="datetimeFigureOut">
              <a:rPr lang="et-EE" smtClean="0"/>
              <a:t>30.12.22</a:t>
            </a:fld>
            <a:endParaRPr lang="et-E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6CBFC4-2983-284E-B04C-81E0F7F0AD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6B53F2-3F97-8F45-A7B4-389ABAC65C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FE468-7EB3-7B43-B020-79BA71F64ACB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5016412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D3F0AF-BE7A-344B-BA85-9F77E368D5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t-E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9227C3E-90F9-0A41-8292-F86A059DD31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t-E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4FFBA5-0EAD-8740-803B-77D57E8772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ED146-0A4D-1A41-98A8-1C166D5EBFDF}" type="datetimeFigureOut">
              <a:rPr lang="et-EE" smtClean="0"/>
              <a:t>30.12.22</a:t>
            </a:fld>
            <a:endParaRPr lang="et-E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DADCD8-057B-A841-8A7A-37FC5F9C34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63A94F-E892-E14B-8A42-3ADA803590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FE468-7EB3-7B43-B020-79BA71F64ACB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5294932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1106407-E2DF-6843-99B9-A17C5D96B3B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t-E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DC7BC24-7E9E-7540-A241-B70C0CE7E33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t-E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8F7AAD-32AF-6249-AB8E-A2CDBF4820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ED146-0A4D-1A41-98A8-1C166D5EBFDF}" type="datetimeFigureOut">
              <a:rPr lang="et-EE" smtClean="0"/>
              <a:t>30.12.22</a:t>
            </a:fld>
            <a:endParaRPr lang="et-E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12B0DE-79AD-EE4E-A461-EC19BF50A0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343E39-712E-3A4D-85C7-36BDCB57A5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FE468-7EB3-7B43-B020-79BA71F64ACB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123796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992426-15E4-0244-8D6E-B2D69CCDE2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t-E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965FC0-1D96-B546-A75E-1B464AC975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t-E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45610C-96CC-614E-BCFE-EB2BC0BFB0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ED146-0A4D-1A41-98A8-1C166D5EBFDF}" type="datetimeFigureOut">
              <a:rPr lang="et-EE" smtClean="0"/>
              <a:t>30.12.22</a:t>
            </a:fld>
            <a:endParaRPr lang="et-E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352C5B-6057-7C48-8525-D2993BBAE1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68A577-3461-7348-A8BF-8B4DE9515A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FE468-7EB3-7B43-B020-79BA71F64ACB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3395245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E986EE-F5D6-8347-B010-04BD1E80B9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t-E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6FD4188-FE51-E747-BD4E-EA8F559489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1F89DA-CD90-F941-A973-5F118C4984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ED146-0A4D-1A41-98A8-1C166D5EBFDF}" type="datetimeFigureOut">
              <a:rPr lang="et-EE" smtClean="0"/>
              <a:t>30.12.22</a:t>
            </a:fld>
            <a:endParaRPr lang="et-E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77F9F7-03EF-F24E-8B7D-EF0EA51578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AB6A49-A1CE-F843-92CF-D8B9B37157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FE468-7EB3-7B43-B020-79BA71F64ACB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4706677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78CF49-6819-9740-9D16-ADF2DD90ED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t-E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7B1E34-8263-A34C-A389-0D90F984EC1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t-E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4004E7-60D6-0C4A-8D46-203B9F054F8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t-E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3893653-7A62-1942-AF42-DBAD4825AA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ED146-0A4D-1A41-98A8-1C166D5EBFDF}" type="datetimeFigureOut">
              <a:rPr lang="et-EE" smtClean="0"/>
              <a:t>30.12.22</a:t>
            </a:fld>
            <a:endParaRPr lang="et-E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77FCE78-3E5A-D540-ADBE-0DB95B1171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5D2FA4C-2BD3-1D47-BA04-EB6CA47D5D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FE468-7EB3-7B43-B020-79BA71F64ACB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9313967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694C1A-CFD6-9740-8622-7D14EA8A3C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t-E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9278972-47F9-4E4A-B606-06CD5DC18C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D9F6F76-77B1-4D45-B8AF-7756FE812D9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t-E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A177212-62F7-734C-A42A-2DAAB783119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6AAF650-344F-9D46-8E87-E01DD64D669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t-E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650943C-B305-6244-8C4E-D877E576F4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ED146-0A4D-1A41-98A8-1C166D5EBFDF}" type="datetimeFigureOut">
              <a:rPr lang="et-EE" smtClean="0"/>
              <a:t>30.12.22</a:t>
            </a:fld>
            <a:endParaRPr lang="et-E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EA5BB5D-C53E-D243-B13E-50593F30C1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6859CFC-B09A-8347-A05C-717F1BB516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FE468-7EB3-7B43-B020-79BA71F64ACB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4821848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4E49D2-C914-8A42-89D5-4E49004683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t-E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E24FB2E-4740-0C42-A12C-8E2DD9E108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ED146-0A4D-1A41-98A8-1C166D5EBFDF}" type="datetimeFigureOut">
              <a:rPr lang="et-EE" smtClean="0"/>
              <a:t>30.12.22</a:t>
            </a:fld>
            <a:endParaRPr lang="et-E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7371250-AA0E-4746-B871-C7A61E134C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DEBB985-EB1B-3047-B11F-2F016330F2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FE468-7EB3-7B43-B020-79BA71F64ACB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2373276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3B4FC4F-D606-B24B-962F-C250AF97BA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ED146-0A4D-1A41-98A8-1C166D5EBFDF}" type="datetimeFigureOut">
              <a:rPr lang="et-EE" smtClean="0"/>
              <a:t>30.12.22</a:t>
            </a:fld>
            <a:endParaRPr lang="et-E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E24156C-FBE5-EE4B-8C2E-9C3C6647CA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BE3EFD6-A702-4D4D-AA80-62CBABA961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FE468-7EB3-7B43-B020-79BA71F64ACB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3712037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8C455C-CA4E-5249-98A5-889191D47D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t-E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32F6D8-3E6B-CD41-B3D5-6D3D369745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t-E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FB782C2-E29E-8B40-89F4-B0B3A005A92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9A6AC04-8A4E-4646-9A0D-3AE0E7FE8A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ED146-0A4D-1A41-98A8-1C166D5EBFDF}" type="datetimeFigureOut">
              <a:rPr lang="et-EE" smtClean="0"/>
              <a:t>30.12.22</a:t>
            </a:fld>
            <a:endParaRPr lang="et-E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679B05A-185D-764F-B6E4-4F0EAA46DE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C0BD188-C0D4-4842-B11B-7299FF38AA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FE468-7EB3-7B43-B020-79BA71F64ACB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2680572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4C4D27-1F3F-0747-8A3A-839EC22C2E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t-E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E390D9B-9031-A143-A077-A5218B0EA13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t-E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59379AC-1FD2-EB4E-A22A-6D4E7B8FAD3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A54325D-D7D2-B442-B9C2-357DA78A2C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ED146-0A4D-1A41-98A8-1C166D5EBFDF}" type="datetimeFigureOut">
              <a:rPr lang="et-EE" smtClean="0"/>
              <a:t>30.12.22</a:t>
            </a:fld>
            <a:endParaRPr lang="et-E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C86E79D-3252-6942-A379-FEF78AEB65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1824832-2A34-FB44-90BF-8D5450887D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FE468-7EB3-7B43-B020-79BA71F64ACB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677891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CCACD82-1CF8-CE49-8223-26415B0E7D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t-E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3799AD2-BFD5-BB46-9E7D-0A7C187944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t-E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CCF1D0-442D-7B47-8D2A-4DFF8AA310C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AED146-0A4D-1A41-98A8-1C166D5EBFDF}" type="datetimeFigureOut">
              <a:rPr lang="et-EE" smtClean="0"/>
              <a:t>30.12.22</a:t>
            </a:fld>
            <a:endParaRPr lang="et-E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A66124-6993-7349-9518-F5E77AE8951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t-E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5FCFEB-7EB4-C24D-8E41-9025D1F28E5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AFE468-7EB3-7B43-B020-79BA71F64ACB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7173745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E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id="{2036D513-D52C-7052-5252-003F0B5037F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0201" y="696815"/>
            <a:ext cx="11631598" cy="5464370"/>
          </a:xfrm>
          <a:prstGeom prst="rect">
            <a:avLst/>
          </a:prstGeom>
          <a:ln>
            <a:solidFill>
              <a:srgbClr val="00B050"/>
            </a:solidFill>
          </a:ln>
        </p:spPr>
      </p:pic>
      <p:sp>
        <p:nvSpPr>
          <p:cNvPr id="3" name="Rounded Rectangular Callout 2">
            <a:extLst>
              <a:ext uri="{FF2B5EF4-FFF2-40B4-BE49-F238E27FC236}">
                <a16:creationId xmlns:a16="http://schemas.microsoft.com/office/drawing/2014/main" id="{AC6135DA-ECBA-CE4D-BE4F-5C78EDAECE1F}"/>
              </a:ext>
            </a:extLst>
          </p:cNvPr>
          <p:cNvSpPr/>
          <p:nvPr/>
        </p:nvSpPr>
        <p:spPr>
          <a:xfrm>
            <a:off x="3057410" y="1304912"/>
            <a:ext cx="2314965" cy="819806"/>
          </a:xfrm>
          <a:prstGeom prst="wedgeRoundRectCallout">
            <a:avLst>
              <a:gd name="adj1" fmla="val -109865"/>
              <a:gd name="adj2" fmla="val 235398"/>
              <a:gd name="adj3" fmla="val 16667"/>
            </a:avLst>
          </a:prstGeom>
          <a:solidFill>
            <a:schemeClr val="bg1"/>
          </a:solidFill>
          <a:ln w="127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t-EE" sz="1400" dirty="0">
                <a:solidFill>
                  <a:schemeClr val="tx1"/>
                </a:solidFill>
              </a:rPr>
              <a:t>Vestluse dokumendid leiad menüü valikus alamvalikus „Vestlused)</a:t>
            </a:r>
          </a:p>
        </p:txBody>
      </p:sp>
      <p:sp>
        <p:nvSpPr>
          <p:cNvPr id="4" name="Rounded Rectangle 3">
            <a:extLst>
              <a:ext uri="{FF2B5EF4-FFF2-40B4-BE49-F238E27FC236}">
                <a16:creationId xmlns:a16="http://schemas.microsoft.com/office/drawing/2014/main" id="{83633EAE-16DC-E34C-A8F4-4A640E0F46AD}"/>
              </a:ext>
            </a:extLst>
          </p:cNvPr>
          <p:cNvSpPr/>
          <p:nvPr/>
        </p:nvSpPr>
        <p:spPr>
          <a:xfrm>
            <a:off x="99706" y="3343941"/>
            <a:ext cx="1481512" cy="648586"/>
          </a:xfrm>
          <a:prstGeom prst="roundRect">
            <a:avLst/>
          </a:prstGeom>
          <a:noFill/>
          <a:ln w="127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t-EE"/>
          </a:p>
        </p:txBody>
      </p:sp>
      <p:sp>
        <p:nvSpPr>
          <p:cNvPr id="5" name="Rounded Rectangular Callout 4">
            <a:extLst>
              <a:ext uri="{FF2B5EF4-FFF2-40B4-BE49-F238E27FC236}">
                <a16:creationId xmlns:a16="http://schemas.microsoft.com/office/drawing/2014/main" id="{0090A20F-0DA5-F744-AFE5-BA20E5B12D3D}"/>
              </a:ext>
            </a:extLst>
          </p:cNvPr>
          <p:cNvSpPr/>
          <p:nvPr/>
        </p:nvSpPr>
        <p:spPr>
          <a:xfrm>
            <a:off x="9533249" y="2678306"/>
            <a:ext cx="1818289" cy="819806"/>
          </a:xfrm>
          <a:prstGeom prst="wedgeRoundRectCallout">
            <a:avLst>
              <a:gd name="adj1" fmla="val 30626"/>
              <a:gd name="adj2" fmla="val 129942"/>
              <a:gd name="adj3" fmla="val 16667"/>
            </a:avLst>
          </a:prstGeom>
          <a:noFill/>
          <a:ln w="127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t-EE" sz="1400" dirty="0">
                <a:solidFill>
                  <a:schemeClr val="tx1"/>
                </a:solidFill>
              </a:rPr>
              <a:t>„Minu vestlused“ valiku all näed enda vestluste dokumenti</a:t>
            </a:r>
          </a:p>
        </p:txBody>
      </p:sp>
      <p:sp>
        <p:nvSpPr>
          <p:cNvPr id="6" name="Rounded Rectangular Callout 5">
            <a:extLst>
              <a:ext uri="{FF2B5EF4-FFF2-40B4-BE49-F238E27FC236}">
                <a16:creationId xmlns:a16="http://schemas.microsoft.com/office/drawing/2014/main" id="{1C13DE9F-0401-164B-8C42-824DA8953F17}"/>
              </a:ext>
            </a:extLst>
          </p:cNvPr>
          <p:cNvSpPr/>
          <p:nvPr/>
        </p:nvSpPr>
        <p:spPr>
          <a:xfrm>
            <a:off x="6992101" y="1860331"/>
            <a:ext cx="2314965" cy="1122775"/>
          </a:xfrm>
          <a:prstGeom prst="wedgeRoundRectCallout">
            <a:avLst>
              <a:gd name="adj1" fmla="val 84654"/>
              <a:gd name="adj2" fmla="val 153345"/>
              <a:gd name="adj3" fmla="val 16667"/>
            </a:avLst>
          </a:prstGeom>
          <a:noFill/>
          <a:ln w="127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t-EE" sz="1400" dirty="0">
                <a:solidFill>
                  <a:schemeClr val="tx1"/>
                </a:solidFill>
              </a:rPr>
              <a:t>„Valdkonnad“ valiku all kuvatakse hindamise valdkondade nimetused ja kirjeldused.</a:t>
            </a:r>
          </a:p>
        </p:txBody>
      </p:sp>
      <p:sp>
        <p:nvSpPr>
          <p:cNvPr id="7" name="Rounded Rectangular Callout 6">
            <a:extLst>
              <a:ext uri="{FF2B5EF4-FFF2-40B4-BE49-F238E27FC236}">
                <a16:creationId xmlns:a16="http://schemas.microsoft.com/office/drawing/2014/main" id="{DFA3254E-E280-0740-86F1-9957C22B01A6}"/>
              </a:ext>
            </a:extLst>
          </p:cNvPr>
          <p:cNvSpPr/>
          <p:nvPr/>
        </p:nvSpPr>
        <p:spPr>
          <a:xfrm>
            <a:off x="5715112" y="3172721"/>
            <a:ext cx="2836204" cy="819806"/>
          </a:xfrm>
          <a:prstGeom prst="wedgeRoundRectCallout">
            <a:avLst>
              <a:gd name="adj1" fmla="val 76238"/>
              <a:gd name="adj2" fmla="val 70431"/>
              <a:gd name="adj3" fmla="val 16667"/>
            </a:avLst>
          </a:prstGeom>
          <a:noFill/>
          <a:ln w="127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t-EE" sz="1400" dirty="0">
                <a:solidFill>
                  <a:schemeClr val="tx1"/>
                </a:solidFill>
              </a:rPr>
              <a:t>„Administreeri“ valiku all kuvatakse juhi rollis kasutajale tema töötajate vestluste dokumendid</a:t>
            </a:r>
          </a:p>
        </p:txBody>
      </p:sp>
      <p:sp>
        <p:nvSpPr>
          <p:cNvPr id="10" name="Rounded Rectangular Callout 9">
            <a:extLst>
              <a:ext uri="{FF2B5EF4-FFF2-40B4-BE49-F238E27FC236}">
                <a16:creationId xmlns:a16="http://schemas.microsoft.com/office/drawing/2014/main" id="{91DE8DD7-82BA-894F-8E16-F4FCB9D9217E}"/>
              </a:ext>
            </a:extLst>
          </p:cNvPr>
          <p:cNvSpPr/>
          <p:nvPr/>
        </p:nvSpPr>
        <p:spPr>
          <a:xfrm>
            <a:off x="8149583" y="5940897"/>
            <a:ext cx="1818289" cy="819806"/>
          </a:xfrm>
          <a:prstGeom prst="wedgeRoundRectCallout">
            <a:avLst>
              <a:gd name="adj1" fmla="val 36400"/>
              <a:gd name="adj2" fmla="val -118567"/>
              <a:gd name="adj3" fmla="val 16667"/>
            </a:avLst>
          </a:prstGeom>
          <a:noFill/>
          <a:ln w="127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t-EE" sz="1400" dirty="0">
                <a:solidFill>
                  <a:schemeClr val="tx1"/>
                </a:solidFill>
              </a:rPr>
              <a:t>„Vaata“ ikoon võimaldab igal ajal dokumenti vaadata.</a:t>
            </a:r>
          </a:p>
        </p:txBody>
      </p:sp>
      <p:sp>
        <p:nvSpPr>
          <p:cNvPr id="12" name="Rounded Rectangular Callout 11">
            <a:extLst>
              <a:ext uri="{FF2B5EF4-FFF2-40B4-BE49-F238E27FC236}">
                <a16:creationId xmlns:a16="http://schemas.microsoft.com/office/drawing/2014/main" id="{89D528AC-8A79-E28E-991C-934DCDD73648}"/>
              </a:ext>
            </a:extLst>
          </p:cNvPr>
          <p:cNvSpPr/>
          <p:nvPr/>
        </p:nvSpPr>
        <p:spPr>
          <a:xfrm>
            <a:off x="10281062" y="5666223"/>
            <a:ext cx="1481512" cy="1094480"/>
          </a:xfrm>
          <a:prstGeom prst="wedgeRoundRectCallout">
            <a:avLst>
              <a:gd name="adj1" fmla="val -58763"/>
              <a:gd name="adj2" fmla="val -79404"/>
              <a:gd name="adj3" fmla="val 16667"/>
            </a:avLst>
          </a:prstGeom>
          <a:noFill/>
          <a:ln w="127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t-EE" sz="1400" dirty="0">
                <a:solidFill>
                  <a:schemeClr val="tx1"/>
                </a:solidFill>
              </a:rPr>
              <a:t>„Muuda“ ikoon kuvatakse kuni dokumendi kinnitamiseni</a:t>
            </a:r>
          </a:p>
        </p:txBody>
      </p:sp>
    </p:spTree>
    <p:extLst>
      <p:ext uri="{BB962C8B-B14F-4D97-AF65-F5344CB8AC3E}">
        <p14:creationId xmlns:p14="http://schemas.microsoft.com/office/powerpoint/2010/main" val="24894532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51E882CB-3C4A-DD70-56DF-FA26AC9DEFB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9253" y="1279333"/>
            <a:ext cx="11613494" cy="4299334"/>
          </a:xfrm>
          <a:prstGeom prst="rect">
            <a:avLst/>
          </a:prstGeom>
        </p:spPr>
      </p:pic>
      <p:sp>
        <p:nvSpPr>
          <p:cNvPr id="4" name="Rounded Rectangular Callout 3">
            <a:extLst>
              <a:ext uri="{FF2B5EF4-FFF2-40B4-BE49-F238E27FC236}">
                <a16:creationId xmlns:a16="http://schemas.microsoft.com/office/drawing/2014/main" id="{9CDB5EE1-9A83-C578-FC5B-953FCF1A2305}"/>
              </a:ext>
            </a:extLst>
          </p:cNvPr>
          <p:cNvSpPr/>
          <p:nvPr/>
        </p:nvSpPr>
        <p:spPr>
          <a:xfrm>
            <a:off x="876300" y="279400"/>
            <a:ext cx="3263900" cy="825500"/>
          </a:xfrm>
          <a:prstGeom prst="wedgeRoundRectCallout">
            <a:avLst>
              <a:gd name="adj1" fmla="val 35930"/>
              <a:gd name="adj2" fmla="val 81082"/>
              <a:gd name="adj3" fmla="val 16667"/>
            </a:avLst>
          </a:prstGeom>
          <a:solidFill>
            <a:schemeClr val="bg1"/>
          </a:solidFill>
          <a:ln w="127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t-EE" sz="1400" dirty="0">
                <a:solidFill>
                  <a:schemeClr val="bg2">
                    <a:lumMod val="25000"/>
                  </a:schemeClr>
                </a:solidFill>
              </a:rPr>
              <a:t>Impordi töötaja (eesmärk peab oleme tase „Personaalne“) aasta eesmärgid.</a:t>
            </a:r>
            <a:endParaRPr lang="et-EE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5" name="Rounded Rectangular Callout 4">
            <a:extLst>
              <a:ext uri="{FF2B5EF4-FFF2-40B4-BE49-F238E27FC236}">
                <a16:creationId xmlns:a16="http://schemas.microsoft.com/office/drawing/2014/main" id="{644138A4-CE3F-BCF8-6963-AA2EBA92E803}"/>
              </a:ext>
            </a:extLst>
          </p:cNvPr>
          <p:cNvSpPr/>
          <p:nvPr/>
        </p:nvSpPr>
        <p:spPr>
          <a:xfrm>
            <a:off x="8420100" y="366616"/>
            <a:ext cx="3263900" cy="1030383"/>
          </a:xfrm>
          <a:prstGeom prst="wedgeRoundRectCallout">
            <a:avLst>
              <a:gd name="adj1" fmla="val 42156"/>
              <a:gd name="adj2" fmla="val 121756"/>
              <a:gd name="adj3" fmla="val 16667"/>
            </a:avLst>
          </a:prstGeom>
          <a:solidFill>
            <a:schemeClr val="bg1"/>
          </a:solidFill>
          <a:ln w="127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t-EE" sz="1400" dirty="0">
                <a:solidFill>
                  <a:schemeClr val="bg2">
                    <a:lumMod val="25000"/>
                  </a:schemeClr>
                </a:solidFill>
              </a:rPr>
              <a:t>Ikoonil klikates kopeeritakse töötaja sisestatud tekst juhi sisendi reale.</a:t>
            </a:r>
          </a:p>
          <a:p>
            <a:pPr algn="ctr"/>
            <a:r>
              <a:rPr lang="et-EE" sz="1400" dirty="0">
                <a:solidFill>
                  <a:schemeClr val="bg2">
                    <a:lumMod val="25000"/>
                  </a:schemeClr>
                </a:solidFill>
              </a:rPr>
              <a:t>NB! Iga rea puhul tuleb kopeerimine teha eraldi.</a:t>
            </a:r>
            <a:endParaRPr lang="et-EE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6" name="Rounded Rectangular Callout 5">
            <a:extLst>
              <a:ext uri="{FF2B5EF4-FFF2-40B4-BE49-F238E27FC236}">
                <a16:creationId xmlns:a16="http://schemas.microsoft.com/office/drawing/2014/main" id="{E3841D35-C04F-1857-99D5-AB0D83EB8068}"/>
              </a:ext>
            </a:extLst>
          </p:cNvPr>
          <p:cNvSpPr/>
          <p:nvPr/>
        </p:nvSpPr>
        <p:spPr>
          <a:xfrm>
            <a:off x="7137400" y="5665884"/>
            <a:ext cx="3263900" cy="825500"/>
          </a:xfrm>
          <a:prstGeom prst="wedgeRoundRectCallout">
            <a:avLst>
              <a:gd name="adj1" fmla="val 19588"/>
              <a:gd name="adj2" fmla="val -161995"/>
              <a:gd name="adj3" fmla="val 16667"/>
            </a:avLst>
          </a:prstGeom>
          <a:solidFill>
            <a:schemeClr val="bg1"/>
          </a:solidFill>
          <a:ln w="127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t-EE" sz="1400" dirty="0">
                <a:solidFill>
                  <a:schemeClr val="bg2">
                    <a:lumMod val="25000"/>
                  </a:schemeClr>
                </a:solidFill>
              </a:rPr>
              <a:t>Teksti väljasid saab suurendada vastavalt vajadusele. Kliki, hoia ja venita.</a:t>
            </a:r>
            <a:endParaRPr lang="et-EE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7" name="Rounded Rectangular Callout 6">
            <a:extLst>
              <a:ext uri="{FF2B5EF4-FFF2-40B4-BE49-F238E27FC236}">
                <a16:creationId xmlns:a16="http://schemas.microsoft.com/office/drawing/2014/main" id="{7BCBB194-4062-70EE-4A5D-2DFE8020111D}"/>
              </a:ext>
            </a:extLst>
          </p:cNvPr>
          <p:cNvSpPr/>
          <p:nvPr/>
        </p:nvSpPr>
        <p:spPr>
          <a:xfrm>
            <a:off x="469900" y="5753100"/>
            <a:ext cx="2489200" cy="495300"/>
          </a:xfrm>
          <a:prstGeom prst="wedgeRoundRectCallout">
            <a:avLst>
              <a:gd name="adj1" fmla="val -33045"/>
              <a:gd name="adj2" fmla="val -119431"/>
              <a:gd name="adj3" fmla="val 16667"/>
            </a:avLst>
          </a:prstGeom>
          <a:solidFill>
            <a:schemeClr val="bg1"/>
          </a:solidFill>
          <a:ln w="127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t-EE" sz="1400" dirty="0">
                <a:solidFill>
                  <a:schemeClr val="bg2">
                    <a:lumMod val="25000"/>
                  </a:schemeClr>
                </a:solidFill>
              </a:rPr>
              <a:t>Vajadusel saad lisada uusi ridu.</a:t>
            </a:r>
            <a:endParaRPr lang="et-EE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03124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DE8BCA4B-96C0-4C87-57B5-C25F574B192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0" y="2507633"/>
            <a:ext cx="11619880" cy="3188974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4BBC97FC-88F4-1A42-B430-582286D65636}"/>
              </a:ext>
            </a:extLst>
          </p:cNvPr>
          <p:cNvSpPr txBox="1"/>
          <p:nvPr/>
        </p:nvSpPr>
        <p:spPr>
          <a:xfrm>
            <a:off x="462455" y="641131"/>
            <a:ext cx="10939598" cy="11695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t-EE" sz="1400" dirty="0">
                <a:solidFill>
                  <a:schemeClr val="accent2"/>
                </a:solidFill>
              </a:rPr>
              <a:t>NB!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t-EE" sz="1400" dirty="0"/>
              <a:t>Täida arenguvestluse dokumendis kõik avatud tekstiväljad vastava infoga.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t-EE" sz="1400" dirty="0"/>
              <a:t>Kui soovid arenguvestluse täitmist jätkata, siis vajuta funktsiooninupul „Salvesta“.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t-EE" sz="1400" dirty="0"/>
              <a:t>Kui soovid arenguvestluse </a:t>
            </a:r>
            <a:r>
              <a:rPr lang="et-EE" sz="1400" u="sng" dirty="0"/>
              <a:t>lõplikult kinnitada </a:t>
            </a:r>
            <a:r>
              <a:rPr lang="et-EE" sz="1400" dirty="0"/>
              <a:t>ning juhile edastada, siis vali „</a:t>
            </a:r>
            <a:r>
              <a:rPr lang="et-EE" sz="1400" b="1" dirty="0"/>
              <a:t>Dokument on kinnitatud</a:t>
            </a:r>
            <a:r>
              <a:rPr lang="et-EE" sz="1400" dirty="0"/>
              <a:t>“ valikust </a:t>
            </a:r>
            <a:r>
              <a:rPr lang="et-EE" sz="1400" b="1" dirty="0"/>
              <a:t>JAH</a:t>
            </a:r>
            <a:r>
              <a:rPr lang="et-EE" sz="1400" dirty="0"/>
              <a:t> ning vajuta „</a:t>
            </a:r>
            <a:r>
              <a:rPr lang="et-EE" sz="1400" b="1" dirty="0"/>
              <a:t>Salvesta</a:t>
            </a:r>
            <a:r>
              <a:rPr lang="et-EE" sz="1400" dirty="0"/>
              <a:t>“ nupul. </a:t>
            </a:r>
          </a:p>
          <a:p>
            <a:r>
              <a:rPr lang="et-EE" sz="1400" dirty="0"/>
              <a:t>       Pärast dokumendi kinnitamist ei saa töötaja seda enam muuta.</a:t>
            </a:r>
          </a:p>
        </p:txBody>
      </p:sp>
      <p:sp>
        <p:nvSpPr>
          <p:cNvPr id="6" name="Rounded Rectangular Callout 5">
            <a:extLst>
              <a:ext uri="{FF2B5EF4-FFF2-40B4-BE49-F238E27FC236}">
                <a16:creationId xmlns:a16="http://schemas.microsoft.com/office/drawing/2014/main" id="{DC30F220-814B-3047-B61E-30025CD6F4D5}"/>
              </a:ext>
            </a:extLst>
          </p:cNvPr>
          <p:cNvSpPr/>
          <p:nvPr/>
        </p:nvSpPr>
        <p:spPr>
          <a:xfrm>
            <a:off x="273268" y="3246095"/>
            <a:ext cx="5244664" cy="1147230"/>
          </a:xfrm>
          <a:prstGeom prst="wedgeRoundRectCallout">
            <a:avLst>
              <a:gd name="adj1" fmla="val 5580"/>
              <a:gd name="adj2" fmla="val 73390"/>
              <a:gd name="adj3" fmla="val 16667"/>
            </a:avLst>
          </a:prstGeom>
          <a:solidFill>
            <a:schemeClr val="bg1"/>
          </a:solidFill>
          <a:ln w="127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t-EE" sz="1400" dirty="0">
                <a:solidFill>
                  <a:schemeClr val="bg2">
                    <a:lumMod val="25000"/>
                  </a:schemeClr>
                </a:solidFill>
              </a:rPr>
              <a:t>Arenguvestluse dokumendi kinnitamiseks (töötajana) ja oma juhile edastamiseks vali „</a:t>
            </a:r>
            <a:r>
              <a:rPr lang="et-EE" sz="1400" b="1" dirty="0">
                <a:solidFill>
                  <a:schemeClr val="bg2">
                    <a:lumMod val="25000"/>
                  </a:schemeClr>
                </a:solidFill>
              </a:rPr>
              <a:t>Dokument on kinnitatud</a:t>
            </a:r>
            <a:r>
              <a:rPr lang="et-EE" sz="1400" dirty="0">
                <a:solidFill>
                  <a:schemeClr val="bg2">
                    <a:lumMod val="25000"/>
                  </a:schemeClr>
                </a:solidFill>
              </a:rPr>
              <a:t>“ valikust </a:t>
            </a:r>
            <a:r>
              <a:rPr lang="et-EE" sz="1400" b="1" dirty="0">
                <a:solidFill>
                  <a:schemeClr val="bg2">
                    <a:lumMod val="25000"/>
                  </a:schemeClr>
                </a:solidFill>
              </a:rPr>
              <a:t>JAH</a:t>
            </a:r>
            <a:r>
              <a:rPr lang="et-EE" sz="1400" dirty="0">
                <a:solidFill>
                  <a:schemeClr val="bg2">
                    <a:lumMod val="25000"/>
                  </a:schemeClr>
                </a:solidFill>
              </a:rPr>
              <a:t> ning vajuta seejärel „</a:t>
            </a:r>
            <a:r>
              <a:rPr lang="et-EE" sz="1400" b="1" dirty="0">
                <a:solidFill>
                  <a:schemeClr val="bg2">
                    <a:lumMod val="25000"/>
                  </a:schemeClr>
                </a:solidFill>
              </a:rPr>
              <a:t>Salvesta</a:t>
            </a:r>
            <a:r>
              <a:rPr lang="et-EE" sz="1400" dirty="0">
                <a:solidFill>
                  <a:schemeClr val="bg2">
                    <a:lumMod val="25000"/>
                  </a:schemeClr>
                </a:solidFill>
              </a:rPr>
              <a:t>“ nupul.</a:t>
            </a:r>
            <a:endParaRPr lang="et-EE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4" name="Rounded Rectangular Callout 3">
            <a:extLst>
              <a:ext uri="{FF2B5EF4-FFF2-40B4-BE49-F238E27FC236}">
                <a16:creationId xmlns:a16="http://schemas.microsoft.com/office/drawing/2014/main" id="{BB19A75A-38F8-4D37-CC52-52676D327AB7}"/>
              </a:ext>
            </a:extLst>
          </p:cNvPr>
          <p:cNvSpPr/>
          <p:nvPr/>
        </p:nvSpPr>
        <p:spPr>
          <a:xfrm>
            <a:off x="4072758" y="4701777"/>
            <a:ext cx="5244664" cy="1147230"/>
          </a:xfrm>
          <a:prstGeom prst="wedgeRoundRectCallout">
            <a:avLst>
              <a:gd name="adj1" fmla="val -63157"/>
              <a:gd name="adj2" fmla="val -27386"/>
              <a:gd name="adj3" fmla="val 16667"/>
            </a:avLst>
          </a:prstGeom>
          <a:solidFill>
            <a:schemeClr val="bg1"/>
          </a:solidFill>
          <a:ln w="127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t-EE" sz="1400" dirty="0">
                <a:solidFill>
                  <a:schemeClr val="bg2">
                    <a:lumMod val="25000"/>
                  </a:schemeClr>
                </a:solidFill>
              </a:rPr>
              <a:t>Arenguvestluse dokumendi lõplikuks kinnitamiseks (juhina) vali „</a:t>
            </a:r>
            <a:r>
              <a:rPr lang="et-EE" sz="1400" b="1" dirty="0">
                <a:solidFill>
                  <a:schemeClr val="bg2">
                    <a:lumMod val="25000"/>
                  </a:schemeClr>
                </a:solidFill>
              </a:rPr>
              <a:t>Dokument on kinnitatud</a:t>
            </a:r>
            <a:r>
              <a:rPr lang="et-EE" sz="1400" dirty="0">
                <a:solidFill>
                  <a:schemeClr val="bg2">
                    <a:lumMod val="25000"/>
                  </a:schemeClr>
                </a:solidFill>
              </a:rPr>
              <a:t>“ valikust </a:t>
            </a:r>
            <a:r>
              <a:rPr lang="et-EE" sz="1400" b="1" dirty="0">
                <a:solidFill>
                  <a:schemeClr val="bg2">
                    <a:lumMod val="25000"/>
                  </a:schemeClr>
                </a:solidFill>
              </a:rPr>
              <a:t>JAH</a:t>
            </a:r>
            <a:r>
              <a:rPr lang="et-EE" sz="1400" dirty="0">
                <a:solidFill>
                  <a:schemeClr val="bg2">
                    <a:lumMod val="25000"/>
                  </a:schemeClr>
                </a:solidFill>
              </a:rPr>
              <a:t> ning vajuta seejärel „</a:t>
            </a:r>
            <a:r>
              <a:rPr lang="et-EE" sz="1400" b="1" dirty="0">
                <a:solidFill>
                  <a:schemeClr val="bg2">
                    <a:lumMod val="25000"/>
                  </a:schemeClr>
                </a:solidFill>
              </a:rPr>
              <a:t>Salvesta</a:t>
            </a:r>
            <a:r>
              <a:rPr lang="et-EE" sz="1400" dirty="0">
                <a:solidFill>
                  <a:schemeClr val="bg2">
                    <a:lumMod val="25000"/>
                  </a:schemeClr>
                </a:solidFill>
              </a:rPr>
              <a:t>“ nupul. </a:t>
            </a:r>
          </a:p>
          <a:p>
            <a:pPr algn="ctr"/>
            <a:r>
              <a:rPr lang="et-EE" sz="1400" dirty="0">
                <a:solidFill>
                  <a:schemeClr val="accent2"/>
                </a:solidFill>
              </a:rPr>
              <a:t>NB! </a:t>
            </a:r>
            <a:r>
              <a:rPr lang="et-EE" sz="1400" dirty="0">
                <a:solidFill>
                  <a:schemeClr val="bg2">
                    <a:lumMod val="25000"/>
                  </a:schemeClr>
                </a:solidFill>
              </a:rPr>
              <a:t>Pärast seda toimingut ei ole võimalik dokumenti enam muuta.</a:t>
            </a:r>
            <a:endParaRPr lang="et-EE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62292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234</Words>
  <Application>Microsoft Macintosh PowerPoint</Application>
  <PresentationFormat>Widescreen</PresentationFormat>
  <Paragraphs>19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Maarit Vabrit-Raadla</dc:creator>
  <cp:lastModifiedBy>Maarit Vabrit-Raadla</cp:lastModifiedBy>
  <cp:revision>4</cp:revision>
  <dcterms:created xsi:type="dcterms:W3CDTF">2020-12-08T09:12:26Z</dcterms:created>
  <dcterms:modified xsi:type="dcterms:W3CDTF">2022-12-30T10:32:56Z</dcterms:modified>
</cp:coreProperties>
</file>