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8D937-43B0-864C-BD7C-258F0E920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0B58B-5BD2-194C-B296-EED71D74C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49E14-FA83-FF45-985D-98EF59CF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BFC4-2983-284E-B04C-81E0F7F0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B53F2-3F97-8F45-A7B4-389ABAC6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164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F0AF-BE7A-344B-BA85-9F77E368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7C3E-90F9-0A41-8292-F86A059D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FFBA5-0EAD-8740-803B-77D57E87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ADCD8-057B-A841-8A7A-37FC5F9C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3A94F-E892-E14B-8A42-3ADA8035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949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06407-E2DF-6843-99B9-A17C5D96B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7BC24-7E9E-7540-A241-B70C0CE7E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F7AAD-32AF-6249-AB8E-A2CDBF48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2B0DE-79AD-EE4E-A461-EC19BF50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43E39-712E-3A4D-85C7-36BDCB57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37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2426-15E4-0244-8D6E-B2D69CCD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5FC0-1D96-B546-A75E-1B464AC9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610C-96CC-614E-BCFE-EB2BC0BF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52C5B-6057-7C48-8525-D2993BBA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8A577-3461-7348-A8BF-8B4DE951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952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986EE-F5D6-8347-B010-04BD1E80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D4188-FE51-E747-BD4E-EA8F55948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F89DA-CD90-F941-A973-5F118C49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F9F7-03EF-F24E-8B7D-EF0EA515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B6A49-A1CE-F843-92CF-D8B9B37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7066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8CF49-6819-9740-9D16-ADF2DD90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B1E34-8263-A34C-A389-0D90F984E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E7-60D6-0C4A-8D46-203B9F05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93653-7A62-1942-AF42-DBAD4825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FCE78-3E5A-D540-ADBE-0DB95B11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2FA4C-2BD3-1D47-BA04-EB6CA47D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139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4C1A-CFD6-9740-8622-7D14EA8A3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78972-47F9-4E4A-B606-06CD5DC18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F6F76-77B1-4D45-B8AF-7756FE812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77212-62F7-734C-A42A-2DAAB7831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AF650-344F-9D46-8E87-E01DD64D6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0943C-B305-6244-8C4E-D877E576F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A5BB5D-C53E-D243-B13E-50593F30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59CFC-B09A-8347-A05C-717F1BB5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218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E49D2-C914-8A42-89D5-4E4900468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4FB2E-4740-0C42-A12C-8E2DD9E1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71250-AA0E-4746-B871-C7A61E13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BB985-EB1B-3047-B11F-2F016330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732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4FC4F-D606-B24B-962F-C250AF97B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4156C-FBE5-EE4B-8C2E-9C3C6647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3EFD6-A702-4D4D-AA80-62CBABA9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7120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455C-CA4E-5249-98A5-889191D4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F6D8-3E6B-CD41-B3D5-6D3D3697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82C2-E29E-8B40-89F4-B0B3A005A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6AC04-8A4E-4646-9A0D-3AE0E7FE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9B05A-185D-764F-B6E4-4F0EAA46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BD188-C0D4-4842-B11B-7299FF38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805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C4D27-1F3F-0747-8A3A-839EC22C2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390D9B-9031-A143-A077-A5218B0EA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379AC-1FD2-EB4E-A22A-6D4E7B8FA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4325D-D7D2-B442-B9C2-357DA78A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E79D-3252-6942-A379-FEF78AEB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24832-2A34-FB44-90BF-8D545088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78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CACD82-1CF8-CE49-8223-26415B0E7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99AD2-BFD5-BB46-9E7D-0A7C18794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CF1D0-442D-7B47-8D2A-4DFF8AA31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66124-6993-7349-9518-F5E77AE89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FCFEB-7EB4-C24D-8E41-9025D1F28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1737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036D513-D52C-7052-5252-003F0B503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01" y="696815"/>
            <a:ext cx="11631598" cy="546437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AC6135DA-ECBA-CE4D-BE4F-5C78EDAECE1F}"/>
              </a:ext>
            </a:extLst>
          </p:cNvPr>
          <p:cNvSpPr/>
          <p:nvPr/>
        </p:nvSpPr>
        <p:spPr>
          <a:xfrm>
            <a:off x="3057410" y="1304912"/>
            <a:ext cx="2314965" cy="819806"/>
          </a:xfrm>
          <a:prstGeom prst="wedgeRoundRectCallout">
            <a:avLst>
              <a:gd name="adj1" fmla="val -109865"/>
              <a:gd name="adj2" fmla="val 235398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Vestluse dokumendid leiad menüü valikus alamvalikus „Vestlused)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3633EAE-16DC-E34C-A8F4-4A640E0F46AD}"/>
              </a:ext>
            </a:extLst>
          </p:cNvPr>
          <p:cNvSpPr/>
          <p:nvPr/>
        </p:nvSpPr>
        <p:spPr>
          <a:xfrm>
            <a:off x="99706" y="3343941"/>
            <a:ext cx="1481512" cy="648586"/>
          </a:xfrm>
          <a:prstGeom prst="round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0090A20F-0DA5-F744-AFE5-BA20E5B12D3D}"/>
              </a:ext>
            </a:extLst>
          </p:cNvPr>
          <p:cNvSpPr/>
          <p:nvPr/>
        </p:nvSpPr>
        <p:spPr>
          <a:xfrm>
            <a:off x="9533249" y="2678306"/>
            <a:ext cx="1818289" cy="819806"/>
          </a:xfrm>
          <a:prstGeom prst="wedgeRoundRectCallout">
            <a:avLst>
              <a:gd name="adj1" fmla="val 30626"/>
              <a:gd name="adj2" fmla="val 129942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„Minu vestlused“ valiku all näed enda vestluste dokumenti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91DE8DD7-82BA-894F-8E16-F4FCB9D9217E}"/>
              </a:ext>
            </a:extLst>
          </p:cNvPr>
          <p:cNvSpPr/>
          <p:nvPr/>
        </p:nvSpPr>
        <p:spPr>
          <a:xfrm>
            <a:off x="8149583" y="5940897"/>
            <a:ext cx="1818289" cy="819806"/>
          </a:xfrm>
          <a:prstGeom prst="wedgeRoundRectCallout">
            <a:avLst>
              <a:gd name="adj1" fmla="val 36400"/>
              <a:gd name="adj2" fmla="val -118567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„Vaata“ ikoon võimaldab igal ajal dokumenti vaadata.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89D528AC-8A79-E28E-991C-934DCDD73648}"/>
              </a:ext>
            </a:extLst>
          </p:cNvPr>
          <p:cNvSpPr/>
          <p:nvPr/>
        </p:nvSpPr>
        <p:spPr>
          <a:xfrm>
            <a:off x="10281062" y="5666223"/>
            <a:ext cx="1481512" cy="1094480"/>
          </a:xfrm>
          <a:prstGeom prst="wedgeRoundRectCallout">
            <a:avLst>
              <a:gd name="adj1" fmla="val -58763"/>
              <a:gd name="adj2" fmla="val -79404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„Muuda“ ikoon kuvatakse kuni dokumendi kinnitamiseni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5E132A-7C58-8C7F-E12E-2E07C0D5BD68}"/>
              </a:ext>
            </a:extLst>
          </p:cNvPr>
          <p:cNvSpPr/>
          <p:nvPr/>
        </p:nvSpPr>
        <p:spPr>
          <a:xfrm>
            <a:off x="8445428" y="4140031"/>
            <a:ext cx="2175641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E2BACC-C3FF-6546-0CD6-C179BB1F3695}"/>
              </a:ext>
            </a:extLst>
          </p:cNvPr>
          <p:cNvSpPr/>
          <p:nvPr/>
        </p:nvSpPr>
        <p:spPr>
          <a:xfrm>
            <a:off x="3743271" y="5202621"/>
            <a:ext cx="1629104" cy="2207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945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93EDD7-C085-F7C6-A1C2-4E9BDC52FC23}"/>
              </a:ext>
            </a:extLst>
          </p:cNvPr>
          <p:cNvSpPr txBox="1"/>
          <p:nvPr/>
        </p:nvSpPr>
        <p:spPr>
          <a:xfrm>
            <a:off x="339835" y="176789"/>
            <a:ext cx="59200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200" dirty="0">
                <a:solidFill>
                  <a:schemeClr val="accent2"/>
                </a:solidFill>
              </a:rPr>
              <a:t>NB!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dirty="0"/>
              <a:t>Vestluse dokument koosneb kahest perioodist: </a:t>
            </a:r>
            <a:r>
              <a:rPr lang="et-EE" sz="1200" b="1" dirty="0"/>
              <a:t>eelmine periood </a:t>
            </a:r>
            <a:r>
              <a:rPr lang="et-EE" sz="1200" dirty="0"/>
              <a:t>ning </a:t>
            </a:r>
            <a:r>
              <a:rPr lang="et-EE" sz="1200" b="1" dirty="0"/>
              <a:t>järgmine periood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dirty="0"/>
              <a:t>Täida arenguvestluse dokumendis kõik avatud tekstiväljad vastava infoga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dirty="0"/>
              <a:t>Tekstivälja kastikesi saad suuremaks venitada klõpsates paremal all nurgas olevale alale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dirty="0"/>
              <a:t>Kui soovid arenguvestluse täitmist jätkata, siis vajuta funktsiooninupul „Salvesta“.</a:t>
            </a:r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22E3D744-573F-EE47-5DB9-8E4EC57A2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448" y="1341419"/>
            <a:ext cx="9249104" cy="5342420"/>
          </a:xfrm>
          <a:prstGeom prst="rect">
            <a:avLst/>
          </a:prstGeom>
        </p:spPr>
      </p:pic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BA28848A-FD6E-FA8E-1753-2461672CE26E}"/>
              </a:ext>
            </a:extLst>
          </p:cNvPr>
          <p:cNvSpPr/>
          <p:nvPr/>
        </p:nvSpPr>
        <p:spPr>
          <a:xfrm>
            <a:off x="6453718" y="569008"/>
            <a:ext cx="1954558" cy="415630"/>
          </a:xfrm>
          <a:prstGeom prst="wedgeRoundRectCallout">
            <a:avLst>
              <a:gd name="adj1" fmla="val -86063"/>
              <a:gd name="adj2" fmla="val 208334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Päises asub sinu info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7949AFFE-E3E6-8F84-8F95-A4B277DC4DC0}"/>
              </a:ext>
            </a:extLst>
          </p:cNvPr>
          <p:cNvSpPr/>
          <p:nvPr/>
        </p:nvSpPr>
        <p:spPr>
          <a:xfrm>
            <a:off x="9055029" y="1633416"/>
            <a:ext cx="1954558" cy="415630"/>
          </a:xfrm>
          <a:prstGeom prst="wedgeRoundRectCallout">
            <a:avLst>
              <a:gd name="adj1" fmla="val -79072"/>
              <a:gd name="adj2" fmla="val 246265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Täida kõik tekstilahtrid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263BF23C-E09A-022E-0AFD-8BC92E89EA61}"/>
              </a:ext>
            </a:extLst>
          </p:cNvPr>
          <p:cNvSpPr/>
          <p:nvPr/>
        </p:nvSpPr>
        <p:spPr>
          <a:xfrm>
            <a:off x="4125677" y="2611585"/>
            <a:ext cx="1896751" cy="1014484"/>
          </a:xfrm>
          <a:prstGeom prst="wedgeRoundRectCallout">
            <a:avLst>
              <a:gd name="adj1" fmla="val -46976"/>
              <a:gd name="adj2" fmla="val 68537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Impordi personaalsed eesmärgid „Tulemusjuhtimise“ moodulist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77ED20-DFB3-C2F8-FBA0-CDA1BBF1946F}"/>
              </a:ext>
            </a:extLst>
          </p:cNvPr>
          <p:cNvSpPr/>
          <p:nvPr/>
        </p:nvSpPr>
        <p:spPr>
          <a:xfrm>
            <a:off x="1337441" y="1192453"/>
            <a:ext cx="9803525" cy="40125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D3989561-F1DA-4B57-D09F-7CBBDD4C3702}"/>
              </a:ext>
            </a:extLst>
          </p:cNvPr>
          <p:cNvSpPr/>
          <p:nvPr/>
        </p:nvSpPr>
        <p:spPr>
          <a:xfrm>
            <a:off x="9937898" y="4619767"/>
            <a:ext cx="1954558" cy="793060"/>
          </a:xfrm>
          <a:prstGeom prst="wedgeRoundRectCallout">
            <a:avLst>
              <a:gd name="adj1" fmla="val -215119"/>
              <a:gd name="adj2" fmla="val 96552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Lisa kindlasti tegevustele tähtajad formaadis </a:t>
            </a:r>
            <a:r>
              <a:rPr lang="et-EE" sz="1400" dirty="0" err="1">
                <a:solidFill>
                  <a:schemeClr val="tx1"/>
                </a:solidFill>
              </a:rPr>
              <a:t>pp.kk.aaaa</a:t>
            </a:r>
            <a:endParaRPr lang="et-EE" sz="1400" dirty="0">
              <a:solidFill>
                <a:schemeClr val="tx1"/>
              </a:solidFill>
            </a:endParaRP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95310684-08E4-DC2C-8FC0-1A0BCB419CEE}"/>
              </a:ext>
            </a:extLst>
          </p:cNvPr>
          <p:cNvSpPr/>
          <p:nvPr/>
        </p:nvSpPr>
        <p:spPr>
          <a:xfrm>
            <a:off x="142768" y="3429000"/>
            <a:ext cx="1131613" cy="1398582"/>
          </a:xfrm>
          <a:prstGeom prst="wedgeRoundRectCallout">
            <a:avLst>
              <a:gd name="adj1" fmla="val 67435"/>
              <a:gd name="adj2" fmla="val 69262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Vajadusel saad lisada uusi ridu ja neid kustutada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99F728-B6AA-C73C-090C-0651DA017081}"/>
              </a:ext>
            </a:extLst>
          </p:cNvPr>
          <p:cNvSpPr/>
          <p:nvPr/>
        </p:nvSpPr>
        <p:spPr>
          <a:xfrm>
            <a:off x="1342695" y="5224584"/>
            <a:ext cx="9803525" cy="154384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32580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C4FFBCB-C719-BBA6-8ABB-0F230A771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5" y="2219577"/>
            <a:ext cx="11405944" cy="41496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C97FC-88F4-1A42-B430-582286D65636}"/>
              </a:ext>
            </a:extLst>
          </p:cNvPr>
          <p:cNvSpPr txBox="1"/>
          <p:nvPr/>
        </p:nvSpPr>
        <p:spPr>
          <a:xfrm>
            <a:off x="462455" y="641131"/>
            <a:ext cx="1093959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>
                <a:solidFill>
                  <a:schemeClr val="accent2"/>
                </a:solidFill>
              </a:rPr>
              <a:t>NB!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Täida arenguvestluse dokumendis kõik avatud tekstiväljad vastava infoga.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Kui soovid arenguvestluse täitmist jätkata, siis vajuta funktsiooninupul „Salvesta“.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Kui soovid arenguvestluse </a:t>
            </a:r>
            <a:r>
              <a:rPr lang="et-EE" sz="1400" u="sng" dirty="0"/>
              <a:t>lõplikult kinnitada </a:t>
            </a:r>
            <a:r>
              <a:rPr lang="et-EE" sz="1400" dirty="0"/>
              <a:t>ning juhile edastada, siis vali „</a:t>
            </a:r>
            <a:r>
              <a:rPr lang="et-EE" sz="1400" b="1" dirty="0"/>
              <a:t>Dokument on kinnitatud</a:t>
            </a:r>
            <a:r>
              <a:rPr lang="et-EE" sz="1400" dirty="0"/>
              <a:t>“ valikust </a:t>
            </a:r>
            <a:r>
              <a:rPr lang="et-EE" sz="1400" b="1" dirty="0"/>
              <a:t>JAH</a:t>
            </a:r>
            <a:r>
              <a:rPr lang="et-EE" sz="1400" dirty="0"/>
              <a:t> ning vajuta „</a:t>
            </a:r>
            <a:r>
              <a:rPr lang="et-EE" sz="1400" b="1" dirty="0"/>
              <a:t>Salvesta</a:t>
            </a:r>
            <a:r>
              <a:rPr lang="et-EE" sz="1400" dirty="0"/>
              <a:t>“ nupul. </a:t>
            </a:r>
          </a:p>
          <a:p>
            <a:r>
              <a:rPr lang="et-EE" sz="1400" dirty="0"/>
              <a:t>       Pärast dokumendi kinnitamist ei saa töötaja seda enam muuta.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DC30F220-814B-3047-B61E-30025CD6F4D5}"/>
              </a:ext>
            </a:extLst>
          </p:cNvPr>
          <p:cNvSpPr/>
          <p:nvPr/>
        </p:nvSpPr>
        <p:spPr>
          <a:xfrm>
            <a:off x="4677103" y="4791116"/>
            <a:ext cx="5244664" cy="1147230"/>
          </a:xfrm>
          <a:prstGeom prst="wedgeRoundRectCallout">
            <a:avLst>
              <a:gd name="adj1" fmla="val -74580"/>
              <a:gd name="adj2" fmla="val 34912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Arenguvestluse dokumendi kinnitamiseks (töötajana) ja oma juhile edastamiseks vali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Dokument on kinnitatud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valikust 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JAH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 ning vajuta seejärel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Salvesta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nupul.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49AD86-D14A-4C4F-7EC1-0F4762C24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35" y="6127532"/>
            <a:ext cx="1038325" cy="32574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3B35293-D4CC-0F28-DA83-C7AD43ED2A3D}"/>
              </a:ext>
            </a:extLst>
          </p:cNvPr>
          <p:cNvSpPr/>
          <p:nvPr/>
        </p:nvSpPr>
        <p:spPr>
          <a:xfrm>
            <a:off x="460235" y="2219577"/>
            <a:ext cx="11405944" cy="173231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9622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Vabrit-Raadla</dc:creator>
  <cp:lastModifiedBy>Maarit Vabrit-Raadla</cp:lastModifiedBy>
  <cp:revision>5</cp:revision>
  <dcterms:created xsi:type="dcterms:W3CDTF">2020-12-08T09:12:26Z</dcterms:created>
  <dcterms:modified xsi:type="dcterms:W3CDTF">2022-12-30T10:50:29Z</dcterms:modified>
</cp:coreProperties>
</file>