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3" r:id="rId3"/>
    <p:sldId id="262" r:id="rId4"/>
    <p:sldId id="257" r:id="rId5"/>
    <p:sldId id="269" r:id="rId6"/>
    <p:sldId id="270" r:id="rId7"/>
    <p:sldId id="267" r:id="rId8"/>
    <p:sldId id="268" r:id="rId9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48CE-7CFA-B193-9C98-4DC19D0B9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927C1-3AA7-2D90-F555-45E6EC713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30406-A0F8-84D0-6E9D-732483DFC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719E-8D29-6544-BA06-243945673CE1}" type="datetimeFigureOut">
              <a:rPr lang="et-EE" smtClean="0"/>
              <a:t>01.08.23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609B3-81FB-FF6F-CD33-82781B28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9F5C6-DFAF-7738-CCD5-A3BC9378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7E7-09A6-0847-BA0B-FA39A34BE6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37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2C9E-4FCD-369D-94DF-81C6BF93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5283A-BCD9-9A43-1545-5231FA5B4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E01F-EE29-C3DF-57D6-8B7A957B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719E-8D29-6544-BA06-243945673CE1}" type="datetimeFigureOut">
              <a:rPr lang="et-EE" smtClean="0"/>
              <a:t>01.08.23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F64B-4A7E-269C-798C-AD3BC688D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104D-3C41-B007-E966-A9B6D2F3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7E7-09A6-0847-BA0B-FA39A34BE6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120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AFB876-17ED-AB1F-BA5C-22965FD30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260A0-51F3-2102-7F6B-5ACD3860E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F02B4-E6BF-B1D5-CCC4-739009C1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719E-8D29-6544-BA06-243945673CE1}" type="datetimeFigureOut">
              <a:rPr lang="et-EE" smtClean="0"/>
              <a:t>01.08.23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451F0-62E0-FF2D-E763-913FEA2F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E0DE5-6832-2530-2556-9DCC5EDB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7E7-09A6-0847-BA0B-FA39A34BE6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21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A99F-1004-4642-9EE7-7745A407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5FA16-CBBC-A8B0-7006-DB62B249E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EE29C-BE3A-8A10-52BF-D9F8D935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719E-8D29-6544-BA06-243945673CE1}" type="datetimeFigureOut">
              <a:rPr lang="et-EE" smtClean="0"/>
              <a:t>01.08.23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74929-8B46-3574-647A-6BC333FD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C3F0-6D3F-75C6-545A-E41BA2A5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7E7-09A6-0847-BA0B-FA39A34BE6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2554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2A78B-0AE1-96D4-4F0C-0DFAD0AB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40248-93B1-D11A-DFE3-95C6C007F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B0A7F-672F-7433-37AC-40621E5E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719E-8D29-6544-BA06-243945673CE1}" type="datetimeFigureOut">
              <a:rPr lang="et-EE" smtClean="0"/>
              <a:t>01.08.23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93B6-0DE1-774B-76FA-81620C68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9465C-9C09-2547-246D-A48A51C3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7E7-09A6-0847-BA0B-FA39A34BE6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86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95F3-034C-4588-EF6E-776E9219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14436-A9C7-7D9B-96E0-3E9454C31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86F4C-0888-DFC2-366B-58C6D07DD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43C31-30C4-5861-532A-C7C02BA1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719E-8D29-6544-BA06-243945673CE1}" type="datetimeFigureOut">
              <a:rPr lang="et-EE" smtClean="0"/>
              <a:t>01.08.23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8FC02-E648-9D20-AF84-9B346EF2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AFFC7-F945-3362-F50F-F481E2B3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7E7-09A6-0847-BA0B-FA39A34BE6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2462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3175-60B7-6E83-FB30-4B9FC9CF2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ECEE9-33B4-B914-9A69-EE65A0D0A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965FB-C7F1-4686-671D-7680D182A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9B3ED-5A2D-4EA7-DD7B-8EF18A325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76EAD-3631-4CEC-C0AF-1981204ED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044C0-9B3B-5F4B-45ED-AF3D35BD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719E-8D29-6544-BA06-243945673CE1}" type="datetimeFigureOut">
              <a:rPr lang="et-EE" smtClean="0"/>
              <a:t>01.08.23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C7C48-7563-43C6-C846-DEA08B55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5AFE17-CF66-6047-7521-D3F07E20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7E7-09A6-0847-BA0B-FA39A34BE6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75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833F-E18E-BE31-E021-70622CEF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8CBCB-E08E-A61E-8B54-D4FD801C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719E-8D29-6544-BA06-243945673CE1}" type="datetimeFigureOut">
              <a:rPr lang="et-EE" smtClean="0"/>
              <a:t>01.08.23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112CE-45F6-ED87-7101-C79714F9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BC971-C596-9F85-55C5-8E6560EB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7E7-09A6-0847-BA0B-FA39A34BE6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9338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37BD5-3D5A-7A15-6523-D17CEC06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719E-8D29-6544-BA06-243945673CE1}" type="datetimeFigureOut">
              <a:rPr lang="et-EE" smtClean="0"/>
              <a:t>01.08.23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C0AC6-9786-ADC9-5D8E-21207C28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37343-34D6-0B59-A118-0F220DC4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7E7-09A6-0847-BA0B-FA39A34BE6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8932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B11BD-7E58-7FC4-16E0-47C961E6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B147-7204-9BFE-8B77-F496749CC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9C870-77CF-B62B-6959-353987322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20405-B946-0727-C1D5-9A27B1A7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719E-8D29-6544-BA06-243945673CE1}" type="datetimeFigureOut">
              <a:rPr lang="et-EE" smtClean="0"/>
              <a:t>01.08.23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22489-787A-3C13-8C93-F557374F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591C1-C773-5C56-19D6-1454ECF31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7E7-09A6-0847-BA0B-FA39A34BE6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0862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5A65-48F1-AA02-7D23-53FFF5AF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009404-EB01-2F33-9B86-F9BB55062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BE783-1DBE-935E-8637-46141CEBA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22DDD-6CB9-D750-ADF3-65EF67AC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719E-8D29-6544-BA06-243945673CE1}" type="datetimeFigureOut">
              <a:rPr lang="et-EE" smtClean="0"/>
              <a:t>01.08.23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9500A-2AFE-B015-0105-30F4E562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B4326-5D38-51B0-F5DC-5BB31305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A7E7-09A6-0847-BA0B-FA39A34BE6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2128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915D2F-20A5-631F-FC1A-79C1D36C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6E6EB-4860-5B3E-458B-EAD9EBA17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CB419-A25D-B16E-6DAE-08C80FCFB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F719E-8D29-6544-BA06-243945673CE1}" type="datetimeFigureOut">
              <a:rPr lang="et-EE" smtClean="0"/>
              <a:t>01.08.23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B901E-8B10-528E-FD79-B1EDBF0E7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EF78-27F0-C920-414D-244BC153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A7E7-09A6-0847-BA0B-FA39A34BE6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5451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43153">
            <a:off x="-1409705" y="1203191"/>
            <a:ext cx="8512872" cy="67464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56985" flipV="1">
            <a:off x="1919000" y="4156879"/>
            <a:ext cx="6153653" cy="403064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63615" y="3668772"/>
            <a:ext cx="5422900" cy="886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1"/>
              </a:lnSpc>
            </a:pPr>
            <a:r>
              <a:rPr lang="en-US" sz="6582" dirty="0" err="1">
                <a:solidFill>
                  <a:srgbClr val="FF66C4"/>
                </a:solidFill>
                <a:latin typeface="Abhaya Libre ExtraBold"/>
              </a:rPr>
              <a:t>Sisselogimine</a:t>
            </a:r>
            <a:endParaRPr lang="en-US" sz="6582" dirty="0">
              <a:solidFill>
                <a:srgbClr val="FF66C4"/>
              </a:solidFill>
              <a:latin typeface="Abhaya Libre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01BBD-87BE-BF06-4D5D-69E16FBE79B0}"/>
              </a:ext>
            </a:extLst>
          </p:cNvPr>
          <p:cNvSpPr txBox="1"/>
          <p:nvPr/>
        </p:nvSpPr>
        <p:spPr>
          <a:xfrm>
            <a:off x="4271798" y="1172750"/>
            <a:ext cx="720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4000" dirty="0">
                <a:solidFill>
                  <a:srgbClr val="2F818E"/>
                </a:solidFill>
              </a:rPr>
              <a:t>Lisa </a:t>
            </a:r>
            <a:r>
              <a:rPr lang="et-EE" sz="4000" dirty="0" err="1">
                <a:solidFill>
                  <a:srgbClr val="2F818E"/>
                </a:solidFill>
              </a:rPr>
              <a:t>veebilehitseja</a:t>
            </a:r>
            <a:r>
              <a:rPr lang="et-EE" sz="4000" dirty="0">
                <a:solidFill>
                  <a:srgbClr val="2F818E"/>
                </a:solidFill>
              </a:rPr>
              <a:t> aadressi reale:</a:t>
            </a:r>
          </a:p>
          <a:p>
            <a:pPr algn="r"/>
            <a:r>
              <a:rPr lang="et-EE" sz="4000" dirty="0" err="1"/>
              <a:t>https</a:t>
            </a:r>
            <a:r>
              <a:rPr lang="et-EE" sz="4000" dirty="0"/>
              <a:t>://</a:t>
            </a:r>
            <a:r>
              <a:rPr lang="et-EE" sz="4000" dirty="0" err="1"/>
              <a:t>app.sinulab.ee</a:t>
            </a: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181981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CC6FED35-2550-C71F-F564-CC725A33C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" r="1393" b="1"/>
          <a:stretch/>
        </p:blipFill>
        <p:spPr>
          <a:xfrm>
            <a:off x="838199" y="1279026"/>
            <a:ext cx="10515602" cy="5387693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243293D-2267-793F-E58D-83F897D59178}"/>
              </a:ext>
            </a:extLst>
          </p:cNvPr>
          <p:cNvSpPr/>
          <p:nvPr/>
        </p:nvSpPr>
        <p:spPr>
          <a:xfrm>
            <a:off x="7536160" y="1748813"/>
            <a:ext cx="1056117" cy="432048"/>
          </a:xfrm>
          <a:prstGeom prst="roundRect">
            <a:avLst/>
          </a:prstGeom>
          <a:noFill/>
          <a:ln w="38100">
            <a:solidFill>
              <a:srgbClr val="9940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 sz="1200"/>
          </a:p>
        </p:txBody>
      </p:sp>
    </p:spTree>
    <p:extLst>
      <p:ext uri="{BB962C8B-B14F-4D97-AF65-F5344CB8AC3E}">
        <p14:creationId xmlns:p14="http://schemas.microsoft.com/office/powerpoint/2010/main" val="150543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9F9F9B-795D-DF4B-CEC5-AAB0C61E7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58" y="891540"/>
            <a:ext cx="9568133" cy="5071110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ED080A05-AD33-A84D-ACCD-392259A6D4C5}"/>
              </a:ext>
            </a:extLst>
          </p:cNvPr>
          <p:cNvSpPr/>
          <p:nvPr/>
        </p:nvSpPr>
        <p:spPr>
          <a:xfrm>
            <a:off x="5999989" y="5397219"/>
            <a:ext cx="3744416" cy="720080"/>
          </a:xfrm>
          <a:prstGeom prst="wedgeRoundRectCallout">
            <a:avLst>
              <a:gd name="adj1" fmla="val -57543"/>
              <a:gd name="adj2" fmla="val -140014"/>
              <a:gd name="adj3" fmla="val 16667"/>
            </a:avLst>
          </a:prstGeom>
          <a:ln w="12700">
            <a:solidFill>
              <a:srgbClr val="9940D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/>
              <a:t>Sisene alati portaali turvalisi autentimise viise kasutades.</a:t>
            </a:r>
          </a:p>
        </p:txBody>
      </p:sp>
    </p:spTree>
    <p:extLst>
      <p:ext uri="{BB962C8B-B14F-4D97-AF65-F5344CB8AC3E}">
        <p14:creationId xmlns:p14="http://schemas.microsoft.com/office/powerpoint/2010/main" val="95773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9600" cy="6858000"/>
            <a:chOff x="0" y="0"/>
            <a:chExt cx="20579200" cy="13716000"/>
          </a:xfrm>
        </p:grpSpPr>
        <p:pic>
          <p:nvPicPr>
            <p:cNvPr id="3" name="Picture 3">
              <a:hlinkClick r:id="" action="ppaction://media"/>
            </p:cNvPr>
            <p:cNvPicPr>
              <a:picLocks noChangeAspect="1"/>
            </p:cNvPicPr>
            <p:nvPr>
              <a:videoFile r:link="rId1"/>
              <p:extLst>
                <p:ext uri="{DAA4B4D4-6D71-4841-9C94-3DE7FCFB9230}">
                  <p14:media xmlns:p14="http://schemas.microsoft.com/office/powerpoint/2010/main" r:embed="rId2">
                    <p14:trim end="4271.667"/>
                  </p14:media>
                </p:ext>
              </p:extLst>
            </p:nvPr>
          </p:nvPicPr>
          <p:blipFill>
            <a:blip r:embed="rId4"/>
            <a:srcRect l="5510" r="10093"/>
            <a:stretch>
              <a:fillRect/>
            </a:stretch>
          </p:blipFill>
          <p:spPr>
            <a:xfrm>
              <a:off x="0" y="0"/>
              <a:ext cx="20579200" cy="13716000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45977" flipH="1" flipV="1">
            <a:off x="5526518" y="1678579"/>
            <a:ext cx="6153653" cy="40306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83903" y="5315203"/>
            <a:ext cx="5797795" cy="46314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644297" y="-3008788"/>
            <a:ext cx="5797795" cy="4631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E208D7-8807-6ED3-97CF-719377C04E06}"/>
              </a:ext>
            </a:extLst>
          </p:cNvPr>
          <p:cNvSpPr txBox="1"/>
          <p:nvPr/>
        </p:nvSpPr>
        <p:spPr>
          <a:xfrm>
            <a:off x="6353163" y="2468894"/>
            <a:ext cx="3936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400" dirty="0">
                <a:solidFill>
                  <a:srgbClr val="2F818E"/>
                </a:solidFill>
              </a:rPr>
              <a:t>PUHKUSED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3639-C3B8-06ED-A554-FE53EA86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Puhkuse planeerimise protsess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2CD549-26EC-CB16-3F33-8556C0B0C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384" y="1408671"/>
            <a:ext cx="10849232" cy="559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3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B313-2FE5-7251-43F2-83CBE722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Ikoonide funktsioonid</a:t>
            </a:r>
          </a:p>
        </p:txBody>
      </p:sp>
      <p:pic>
        <p:nvPicPr>
          <p:cNvPr id="6" name="Graphic 5" descr="Thumbs up sign with solid fill">
            <a:extLst>
              <a:ext uri="{FF2B5EF4-FFF2-40B4-BE49-F238E27FC236}">
                <a16:creationId xmlns:a16="http://schemas.microsoft.com/office/drawing/2014/main" id="{7A241657-C11A-8DCF-BFE2-DC8FA2331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872" y="2133705"/>
            <a:ext cx="1122064" cy="1122064"/>
          </a:xfrm>
          <a:prstGeom prst="rect">
            <a:avLst/>
          </a:prstGeom>
        </p:spPr>
      </p:pic>
      <p:pic>
        <p:nvPicPr>
          <p:cNvPr id="8" name="Graphic 7" descr="Thumbs Down with solid fill">
            <a:extLst>
              <a:ext uri="{FF2B5EF4-FFF2-40B4-BE49-F238E27FC236}">
                <a16:creationId xmlns:a16="http://schemas.microsoft.com/office/drawing/2014/main" id="{2B0DBEC5-3E11-6022-1E36-BC2E8015C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905935"/>
            <a:ext cx="1122063" cy="1122063"/>
          </a:xfrm>
          <a:prstGeom prst="rect">
            <a:avLst/>
          </a:prstGeom>
        </p:spPr>
      </p:pic>
      <p:pic>
        <p:nvPicPr>
          <p:cNvPr id="10" name="Graphic 9" descr="No sign with solid fill">
            <a:extLst>
              <a:ext uri="{FF2B5EF4-FFF2-40B4-BE49-F238E27FC236}">
                <a16:creationId xmlns:a16="http://schemas.microsoft.com/office/drawing/2014/main" id="{DB50DC1F-99F2-E8EF-348A-C9C14660E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5965574" y="2341132"/>
            <a:ext cx="914400" cy="914400"/>
          </a:xfrm>
          <a:prstGeom prst="rect">
            <a:avLst/>
          </a:prstGeom>
        </p:spPr>
      </p:pic>
      <p:pic>
        <p:nvPicPr>
          <p:cNvPr id="12" name="Graphic 11" descr="Rubbish with solid fill">
            <a:extLst>
              <a:ext uri="{FF2B5EF4-FFF2-40B4-BE49-F238E27FC236}">
                <a16:creationId xmlns:a16="http://schemas.microsoft.com/office/drawing/2014/main" id="{A0D90E8E-740F-36DB-7192-698AA5D540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5574" y="3880259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CAA78D-9E2C-7347-E48B-6B3DBB813F8B}"/>
              </a:ext>
            </a:extLst>
          </p:cNvPr>
          <p:cNvSpPr txBox="1"/>
          <p:nvPr/>
        </p:nvSpPr>
        <p:spPr>
          <a:xfrm>
            <a:off x="2395881" y="2475146"/>
            <a:ext cx="2679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Kinnita puhkuse taotlus </a:t>
            </a:r>
          </a:p>
          <a:p>
            <a:r>
              <a:rPr lang="et-EE" dirty="0"/>
              <a:t>(ainult juht ja peakasutaja)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241B2-F52A-D63F-DC7B-F33112B0E51E}"/>
              </a:ext>
            </a:extLst>
          </p:cNvPr>
          <p:cNvSpPr txBox="1"/>
          <p:nvPr/>
        </p:nvSpPr>
        <p:spPr>
          <a:xfrm>
            <a:off x="2367411" y="4014293"/>
            <a:ext cx="2708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Keeldu puhkuse taotlusest </a:t>
            </a:r>
          </a:p>
          <a:p>
            <a:r>
              <a:rPr lang="et-EE" dirty="0"/>
              <a:t>(ainult juht ja peakasutaja)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714346-AC8E-B678-42A6-CE179860D216}"/>
              </a:ext>
            </a:extLst>
          </p:cNvPr>
          <p:cNvSpPr txBox="1"/>
          <p:nvPr/>
        </p:nvSpPr>
        <p:spPr>
          <a:xfrm>
            <a:off x="7081802" y="2480349"/>
            <a:ext cx="3675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Taotle puhkuse tühistamist (töötaja), </a:t>
            </a:r>
          </a:p>
          <a:p>
            <a:r>
              <a:rPr lang="et-EE" dirty="0"/>
              <a:t>tühista puhkus (juht ja peakasutaja)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AF177A-E293-7130-1BB6-2684E88C910E}"/>
              </a:ext>
            </a:extLst>
          </p:cNvPr>
          <p:cNvSpPr txBox="1"/>
          <p:nvPr/>
        </p:nvSpPr>
        <p:spPr>
          <a:xfrm>
            <a:off x="7081802" y="4014294"/>
            <a:ext cx="336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Kustuta puhkus / puhkuse taotlus </a:t>
            </a:r>
          </a:p>
          <a:p>
            <a:r>
              <a:rPr lang="et-EE" dirty="0"/>
              <a:t>(ainult peakasutaja)</a:t>
            </a:r>
          </a:p>
        </p:txBody>
      </p:sp>
    </p:spTree>
    <p:extLst>
      <p:ext uri="{BB962C8B-B14F-4D97-AF65-F5344CB8AC3E}">
        <p14:creationId xmlns:p14="http://schemas.microsoft.com/office/powerpoint/2010/main" val="11480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1EE5F3-7A1F-A309-8B9A-5294E4D42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67" y="1509630"/>
            <a:ext cx="10354667" cy="4913213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3FFE754B-A77E-D51B-ACE1-51B67C24C63E}"/>
              </a:ext>
            </a:extLst>
          </p:cNvPr>
          <p:cNvSpPr/>
          <p:nvPr/>
        </p:nvSpPr>
        <p:spPr>
          <a:xfrm>
            <a:off x="7248128" y="2712740"/>
            <a:ext cx="1968219" cy="720080"/>
          </a:xfrm>
          <a:prstGeom prst="wedgeRoundRectCallout">
            <a:avLst>
              <a:gd name="adj1" fmla="val -73662"/>
              <a:gd name="adj2" fmla="val 107344"/>
              <a:gd name="adj3" fmla="val 16667"/>
            </a:avLst>
          </a:prstGeom>
          <a:noFill/>
          <a:ln w="12700">
            <a:solidFill>
              <a:srgbClr val="9940D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/>
              <a:t>Jooksva aasta puhkuseõiguse tabel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B970D33-AB5D-7041-91C0-17696EA85A65}"/>
              </a:ext>
            </a:extLst>
          </p:cNvPr>
          <p:cNvSpPr/>
          <p:nvPr/>
        </p:nvSpPr>
        <p:spPr>
          <a:xfrm>
            <a:off x="671397" y="2324877"/>
            <a:ext cx="1152128" cy="432048"/>
          </a:xfrm>
          <a:prstGeom prst="roundRect">
            <a:avLst/>
          </a:prstGeom>
          <a:noFill/>
          <a:ln>
            <a:solidFill>
              <a:srgbClr val="9940D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 sz="120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63D0728C-4E11-D157-D10C-43CB13F5F6D3}"/>
              </a:ext>
            </a:extLst>
          </p:cNvPr>
          <p:cNvSpPr/>
          <p:nvPr/>
        </p:nvSpPr>
        <p:spPr>
          <a:xfrm>
            <a:off x="3431705" y="2707407"/>
            <a:ext cx="3024336" cy="720080"/>
          </a:xfrm>
          <a:prstGeom prst="wedgeRoundRectCallout">
            <a:avLst>
              <a:gd name="adj1" fmla="val 9636"/>
              <a:gd name="adj2" fmla="val 65015"/>
              <a:gd name="adj3" fmla="val 16667"/>
            </a:avLst>
          </a:prstGeom>
          <a:noFill/>
          <a:ln w="12700">
            <a:solidFill>
              <a:srgbClr val="9940D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/>
              <a:t>Jooksval aastal tänaseks välja teenitud puhkus (informatiivne).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B01F83D4-3FAD-CC58-20A2-72B201343974}"/>
              </a:ext>
            </a:extLst>
          </p:cNvPr>
          <p:cNvSpPr/>
          <p:nvPr/>
        </p:nvSpPr>
        <p:spPr>
          <a:xfrm>
            <a:off x="3023659" y="519611"/>
            <a:ext cx="2112235" cy="694218"/>
          </a:xfrm>
          <a:prstGeom prst="wedgeRoundRectCallout">
            <a:avLst>
              <a:gd name="adj1" fmla="val -76830"/>
              <a:gd name="adj2" fmla="val 345876"/>
              <a:gd name="adj3" fmla="val 16667"/>
            </a:avLst>
          </a:prstGeom>
          <a:noFill/>
          <a:ln w="12700">
            <a:solidFill>
              <a:srgbClr val="9940D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/>
              <a:t>Uue puhkuseavalduse lisamine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54B12B7-92B4-DD2F-7618-E65A75829831}"/>
              </a:ext>
            </a:extLst>
          </p:cNvPr>
          <p:cNvSpPr/>
          <p:nvPr/>
        </p:nvSpPr>
        <p:spPr>
          <a:xfrm>
            <a:off x="7824192" y="519611"/>
            <a:ext cx="1968219" cy="720080"/>
          </a:xfrm>
          <a:prstGeom prst="wedgeRoundRectCallout">
            <a:avLst>
              <a:gd name="adj1" fmla="val -55757"/>
              <a:gd name="adj2" fmla="val 199938"/>
              <a:gd name="adj3" fmla="val 16667"/>
            </a:avLst>
          </a:prstGeom>
          <a:noFill/>
          <a:ln w="12700">
            <a:solidFill>
              <a:srgbClr val="9940D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/>
              <a:t>Jooksva kuu puhkuste graafik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2CAAEDEA-64D8-026F-0A6F-42849508341C}"/>
              </a:ext>
            </a:extLst>
          </p:cNvPr>
          <p:cNvSpPr/>
          <p:nvPr/>
        </p:nvSpPr>
        <p:spPr>
          <a:xfrm>
            <a:off x="5496280" y="548034"/>
            <a:ext cx="1968219" cy="720080"/>
          </a:xfrm>
          <a:prstGeom prst="wedgeRoundRectCallout">
            <a:avLst>
              <a:gd name="adj1" fmla="val -51401"/>
              <a:gd name="adj2" fmla="val 127185"/>
              <a:gd name="adj3" fmla="val 16667"/>
            </a:avLst>
          </a:prstGeom>
          <a:noFill/>
          <a:ln w="12700">
            <a:solidFill>
              <a:srgbClr val="9940D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/>
              <a:t>Filtrid ja navigeerimine</a:t>
            </a:r>
          </a:p>
        </p:txBody>
      </p:sp>
    </p:spTree>
    <p:extLst>
      <p:ext uri="{BB962C8B-B14F-4D97-AF65-F5344CB8AC3E}">
        <p14:creationId xmlns:p14="http://schemas.microsoft.com/office/powerpoint/2010/main" val="11925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76D1A7-D6E1-7E78-969D-B26C48A3D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531" y="1412776"/>
            <a:ext cx="8953641" cy="4731316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3B5CB9BC-85AD-C9F6-FF2A-2A53D9A290A6}"/>
              </a:ext>
            </a:extLst>
          </p:cNvPr>
          <p:cNvSpPr/>
          <p:nvPr/>
        </p:nvSpPr>
        <p:spPr>
          <a:xfrm>
            <a:off x="1487488" y="366799"/>
            <a:ext cx="2112235" cy="694218"/>
          </a:xfrm>
          <a:prstGeom prst="wedgeRoundRectCallout">
            <a:avLst>
              <a:gd name="adj1" fmla="val 26162"/>
              <a:gd name="adj2" fmla="val 347598"/>
              <a:gd name="adj3" fmla="val 16667"/>
            </a:avLst>
          </a:prstGeom>
          <a:solidFill>
            <a:schemeClr val="bg1"/>
          </a:solidFill>
          <a:ln w="12700">
            <a:solidFill>
              <a:srgbClr val="9940D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/>
              <a:t>Uue puhkuseavalduse lisamine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4BCF57E4-8369-5ACD-64D3-CC9CAB936524}"/>
              </a:ext>
            </a:extLst>
          </p:cNvPr>
          <p:cNvSpPr/>
          <p:nvPr/>
        </p:nvSpPr>
        <p:spPr>
          <a:xfrm>
            <a:off x="5471931" y="366798"/>
            <a:ext cx="2448272" cy="694218"/>
          </a:xfrm>
          <a:prstGeom prst="wedgeRoundRectCallout">
            <a:avLst>
              <a:gd name="adj1" fmla="val -30002"/>
              <a:gd name="adj2" fmla="val 146472"/>
              <a:gd name="adj3" fmla="val 16667"/>
            </a:avLst>
          </a:prstGeom>
          <a:noFill/>
          <a:ln w="12700">
            <a:solidFill>
              <a:srgbClr val="9940D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/>
              <a:t>Täida puhkuse info </a:t>
            </a:r>
            <a:r>
              <a:rPr lang="et-EE" sz="1600" dirty="0" err="1"/>
              <a:t>modal</a:t>
            </a:r>
            <a:endParaRPr lang="et-EE" sz="1600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B650AC8F-5013-FE74-0EE9-212CD5073A74}"/>
              </a:ext>
            </a:extLst>
          </p:cNvPr>
          <p:cNvSpPr/>
          <p:nvPr/>
        </p:nvSpPr>
        <p:spPr>
          <a:xfrm>
            <a:off x="7104112" y="5796983"/>
            <a:ext cx="2832315" cy="694218"/>
          </a:xfrm>
          <a:prstGeom prst="wedgeRoundRectCallout">
            <a:avLst>
              <a:gd name="adj1" fmla="val -29295"/>
              <a:gd name="adj2" fmla="val -129337"/>
              <a:gd name="adj3" fmla="val 16667"/>
            </a:avLst>
          </a:prstGeom>
          <a:solidFill>
            <a:schemeClr val="bg1"/>
          </a:solidFill>
          <a:ln w="12700">
            <a:solidFill>
              <a:srgbClr val="9940D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/>
              <a:t>Saada puhkuse avaldus</a:t>
            </a:r>
          </a:p>
        </p:txBody>
      </p:sp>
    </p:spTree>
    <p:extLst>
      <p:ext uri="{BB962C8B-B14F-4D97-AF65-F5344CB8AC3E}">
        <p14:creationId xmlns:p14="http://schemas.microsoft.com/office/powerpoint/2010/main" val="271300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100</Words>
  <Application>Microsoft Macintosh PowerPoint</Application>
  <PresentationFormat>Widescreen</PresentationFormat>
  <Paragraphs>23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Abhaya Libre ExtraBold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Puhkuse planeerimise protsess</vt:lpstr>
      <vt:lpstr>Ikoonide funktsioonid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Maarit Vabrit-Raadla</dc:creator>
  <cp:lastModifiedBy>Maarit Vabrit-Raadla</cp:lastModifiedBy>
  <cp:revision>1</cp:revision>
  <dcterms:created xsi:type="dcterms:W3CDTF">2023-08-01T06:08:32Z</dcterms:created>
  <dcterms:modified xsi:type="dcterms:W3CDTF">2023-08-01T06:23:00Z</dcterms:modified>
</cp:coreProperties>
</file>